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51964-10AF-4676-A513-AE5B916B4463}" type="datetimeFigureOut">
              <a:rPr lang="en-US" smtClean="0"/>
              <a:t>21/04/2014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6F82-E3AF-4391-8744-D3CF84747E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Slide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lide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Picture 23" descr="Slide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6</cp:revision>
  <dcterms:created xsi:type="dcterms:W3CDTF">2014-04-21T08:32:30Z</dcterms:created>
  <dcterms:modified xsi:type="dcterms:W3CDTF">2014-04-21T08:37:26Z</dcterms:modified>
</cp:coreProperties>
</file>