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6" r:id="rId2"/>
    <p:sldId id="257" r:id="rId3"/>
    <p:sldId id="258" r:id="rId4"/>
    <p:sldId id="259" r:id="rId5"/>
    <p:sldId id="260" r:id="rId6"/>
    <p:sldId id="261" r:id="rId7"/>
    <p:sldId id="262" r:id="rId8"/>
    <p:sldId id="273" r:id="rId9"/>
    <p:sldId id="265" r:id="rId10"/>
    <p:sldId id="268" r:id="rId11"/>
    <p:sldId id="269" r:id="rId12"/>
    <p:sldId id="270" r:id="rId13"/>
    <p:sldId id="271" r:id="rId14"/>
    <p:sldId id="27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1" autoAdjust="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167AEE-D427-4332-85E9-5C0402FBDA64}" type="datetimeFigureOut">
              <a:rPr lang="en-US" smtClean="0"/>
              <a:pPr/>
              <a:t>12/12/2013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AD84F7-E2B9-49E7-9050-CED61C07841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AD84F7-E2B9-49E7-9050-CED61C07841D}"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DD99BF-4CC6-47C5-A8C6-5086B28F0AC0}"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ABD-BE98-4183-9BBA-58FD028A77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D99BF-4CC6-47C5-A8C6-5086B28F0AC0}" type="datetimeFigureOut">
              <a:rPr lang="en-US" smtClean="0"/>
              <a:pPr/>
              <a:t>12/12/2013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41ABD-BE98-4183-9BBA-58FD028A77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erc-pune.org/"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desktop.freewallpaper4.me/view/original/3276/country-hous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3"/>
          <p:cNvSpPr/>
          <p:nvPr/>
        </p:nvSpPr>
        <p:spPr>
          <a:xfrm>
            <a:off x="2362200" y="4343400"/>
            <a:ext cx="4572000" cy="1219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133600" y="4191000"/>
            <a:ext cx="5029200" cy="1470025"/>
          </a:xfrm>
        </p:spPr>
        <p:txBody>
          <a:bodyPr>
            <a:normAutofit/>
          </a:bodyPr>
          <a:lstStyle/>
          <a:p>
            <a:r>
              <a:rPr lang="en-US" sz="5400" b="1" dirty="0" smtClean="0">
                <a:latin typeface="Arial" pitchFamily="34" charset="0"/>
                <a:cs typeface="Arial" pitchFamily="34" charset="0"/>
              </a:rPr>
              <a:t>Our Houses</a:t>
            </a:r>
            <a:endParaRPr lang="en-US" sz="5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atin typeface="Arial" pitchFamily="34" charset="0"/>
                <a:cs typeface="Arial" pitchFamily="34" charset="0"/>
              </a:rPr>
              <a:t>A house protect us from sun, rain and from animals</a:t>
            </a:r>
            <a:endParaRPr lang="en-US" sz="4000" dirty="0">
              <a:latin typeface="Arial" pitchFamily="34" charset="0"/>
              <a:cs typeface="Arial" pitchFamily="34" charset="0"/>
            </a:endParaRPr>
          </a:p>
        </p:txBody>
      </p:sp>
      <p:pic>
        <p:nvPicPr>
          <p:cNvPr id="27650" name="Picture 2" descr="http://www.wallsave.com/wallpapers/1920x1080/rainy/680933/rainy-desktop-hd-night-nature-680933.jpg"/>
          <p:cNvPicPr>
            <a:picLocks noChangeAspect="1" noChangeArrowheads="1"/>
          </p:cNvPicPr>
          <p:nvPr/>
        </p:nvPicPr>
        <p:blipFill>
          <a:blip r:embed="rId2"/>
          <a:srcRect/>
          <a:stretch>
            <a:fillRect/>
          </a:stretch>
        </p:blipFill>
        <p:spPr bwMode="auto">
          <a:xfrm>
            <a:off x="914400" y="2286000"/>
            <a:ext cx="7096125" cy="39909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smtClean="0"/>
              <a:t>Long time ago man used to live in caves, afterwards he developed and learnt to build houses using various types of materials. We keep windows for light and air to enter.</a:t>
            </a:r>
            <a:endParaRPr lang="en-US" dirty="0"/>
          </a:p>
        </p:txBody>
      </p:sp>
      <p:pic>
        <p:nvPicPr>
          <p:cNvPr id="26626" name="Picture 2" descr="http://img2-3.timeinc.net/toh/i/g/10/all-about/03-window/wood-windows-x.jpg"/>
          <p:cNvPicPr>
            <a:picLocks noChangeAspect="1" noChangeArrowheads="1"/>
          </p:cNvPicPr>
          <p:nvPr/>
        </p:nvPicPr>
        <p:blipFill>
          <a:blip r:embed="rId3"/>
          <a:srcRect/>
          <a:stretch>
            <a:fillRect/>
          </a:stretch>
        </p:blipFill>
        <p:spPr bwMode="auto">
          <a:xfrm>
            <a:off x="4267200" y="3048000"/>
            <a:ext cx="4876800" cy="3175000"/>
          </a:xfrm>
          <a:prstGeom prst="rect">
            <a:avLst/>
          </a:prstGeom>
          <a:noFill/>
        </p:spPr>
      </p:pic>
      <p:pic>
        <p:nvPicPr>
          <p:cNvPr id="26628" name="Picture 4" descr="http://gfs-schenefeld.lernnetz.de/gfx/184.jpg"/>
          <p:cNvPicPr>
            <a:picLocks noChangeAspect="1" noChangeArrowheads="1"/>
          </p:cNvPicPr>
          <p:nvPr/>
        </p:nvPicPr>
        <p:blipFill>
          <a:blip r:embed="rId4"/>
          <a:srcRect/>
          <a:stretch>
            <a:fillRect/>
          </a:stretch>
        </p:blipFill>
        <p:spPr bwMode="auto">
          <a:xfrm>
            <a:off x="0" y="3027180"/>
            <a:ext cx="4343400" cy="324979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normAutofit fontScale="90000"/>
          </a:bodyPr>
          <a:lstStyle/>
          <a:p>
            <a:r>
              <a:rPr lang="en-US" dirty="0" smtClean="0"/>
              <a:t>Huts are build by using </a:t>
            </a:r>
            <a:br>
              <a:rPr lang="en-US" dirty="0" smtClean="0"/>
            </a:br>
            <a:r>
              <a:rPr lang="en-US" dirty="0" smtClean="0">
                <a:solidFill>
                  <a:schemeClr val="accent6">
                    <a:lumMod val="50000"/>
                  </a:schemeClr>
                </a:solidFill>
              </a:rPr>
              <a:t>straw, earth and </a:t>
            </a:r>
            <a:r>
              <a:rPr lang="en-US" dirty="0" err="1" smtClean="0">
                <a:solidFill>
                  <a:schemeClr val="accent6">
                    <a:lumMod val="50000"/>
                  </a:schemeClr>
                </a:solidFill>
              </a:rPr>
              <a:t>cowdung</a:t>
            </a:r>
            <a:r>
              <a:rPr lang="en-US" dirty="0" smtClean="0"/>
              <a:t> </a:t>
            </a:r>
            <a:endParaRPr lang="en-US" dirty="0"/>
          </a:p>
        </p:txBody>
      </p:sp>
      <p:pic>
        <p:nvPicPr>
          <p:cNvPr id="25602" name="Picture 2" descr="http://denverimhome.files.wordpress.com/2012/04/rwanda_mudhut.jpg"/>
          <p:cNvPicPr>
            <a:picLocks noChangeAspect="1" noChangeArrowheads="1"/>
          </p:cNvPicPr>
          <p:nvPr/>
        </p:nvPicPr>
        <p:blipFill>
          <a:blip r:embed="rId3"/>
          <a:srcRect/>
          <a:stretch>
            <a:fillRect/>
          </a:stretch>
        </p:blipFill>
        <p:spPr bwMode="auto">
          <a:xfrm>
            <a:off x="304800" y="3571875"/>
            <a:ext cx="4021191" cy="2676525"/>
          </a:xfrm>
          <a:prstGeom prst="rect">
            <a:avLst/>
          </a:prstGeom>
          <a:noFill/>
        </p:spPr>
      </p:pic>
      <p:sp>
        <p:nvSpPr>
          <p:cNvPr id="25604" name="AutoShape 4" descr="data:image/jpeg;base64,/9j/4AAQSkZJRgABAQAAAQABAAD/2wCEAAkGBxQSEhUUEhQWFRUUFxcVFBUXFRgUFBgUFxYXGBUUGBUYHCggGBolHxcVITEhJSkrLi4uGB8zODMsNygtLisBCgoKDg0OGhAQGywkHyQsLCwsLCwsLCwsLCwsLCwsLCwsLCwsLCwsLCwsLCwsLCwsLCwsLCwsLCwsLCwsLCwsLP/AABEIAMIBAwMBIgACEQEDEQH/xAAbAAABBQEBAAAAAAAAAAAAAAACAAEDBAYFB//EAEEQAAEDAgQDBgUCBAQFBAMAAAEAAhEDIQQSMUEFUWEGEyJxgZEyobHB8NHhBxRS8SNCYqIVY3KSsiQzgqMWJTX/xAAZAQEBAQEBAQAAAAAAAAAAAAAAAQIDBAX/xAAnEQEAAgEEAgEDBQEAAAAAAAAAARECAxIhMUFREyIygQQzUmFxFP/aAAwDAQACEQMRAD8A9ChJOlC7uQYShFCUIBhKEUJoQMmRQlCAYSTwkgFKEUJIoUyKEoQCkihKEAwmhFCUIBhNCOE0IBITI4TQiBShFCUIBhKEUJQgGEoRQlCAIShFCUKoxPaHw4+iebmfVq2cLF9sTlxdE9Wn/d+y20Ljpfdk6anUf4CEkcJLs5LUJQihKFlsMJQihNCBoTQihJAMJQihNCBoTQihKEUMJoRwlCAEoRQlCAYTQjhNCAYShFCUIBhNCKEoQDCaEcJoUQMJQihKEApQihKEAwlCKEoVAwmhHCUIMD/EO1Wkeg+rv0W6WJ/iQ29I/lj+62mGMsaebWn3AXLCfry/Def24ihMjhJdbc6WoShFCULLYYTQjhNCAYShFCUIBhKEUJQlgYShFCUIAhKEUJQlgIShHCUJYCEoRQlCWAhKEcJoSwMJoRwmhLAwmhHCUJYGEoRQlCWAhKEcJQlgYTQjhKEtKBCUI4TQllMP/Exvgonq4fNi1PB3ZsPRPOlTP+wLNfxPEUaZ/wBZHyB+y0HZl04Sgf8AltHsI+y5R+5LeX2w6EJ0UJLrbmswlCKEoWbbDCUIoShLAwmhHCUJYCEoRwmhLAwlCKEoSwMJoRwlCWAhKEbWzoicGtEuMdI3+pXOdXGPLUYSihINTPxBHwsnkTF1Ca9WfiaOcXjouM/qo8Q6RoymA/Db6ppChJcd+fMqNrP6isf9c+mvhj2t5U0KBxyix9Ji3qndiA0HMR06nSFqP1XuGZ0fUpoShQ08W06kA2t59VYXfHVxy6lznCY7DCUIoShdGQwlCKEoSwMJoRwo61QNEuMCQJ8zCWHhNCCpiWtyyfiOVvU3/RSpZTHfxNZ/6Vp5VB/4u/RdTsY6cFRP+kj2e5V/4hU5wZ6OB/2uH3Rfw/dOBp9C8f7yfuuW6I1Pw3MfTDQJIsvRJb34+2NsrUJoRJIoYShEkgGEoRJkDQmhEkgGEoRJiUsCbKF0kxoPZKqd/wAH7oRHXmvDq605TUdPRhhXMps5AifU6qMvER81ETf8+6h735rhOTpSWoWkRH55JnP6nyUD6gGsD86Jm1Re/r9IUtqhmr1/Psnz21Vd7pJtfrCIHollI8Riy0Eja51H0VSvxLvqeUMJkGf8s8srj9QrtaNzHPULg1eMUmMOV+YgmBMkAyNNwkDh4l7sNVaDX/wzJiRmmDMzY+evRanh3FmtAAzG/ikREi355LzfjfEX4is02hvwwPCL3Hyvz9lcNdxMzMf3VmKXt67SxAP2O0c5U8LzzgvaV1MZXy9vKfEOt9fzRbThfFKdUSx0jTkQeRB0Xr0de+Mnn1NKuYX4ShEuZjuLtpmzS+CGujYnQX1XpnKI7cadGFy+0NIvolgmXEaQZi8QddNFzn97iYDHloB8Q0LNfEeZ2j8Haw2FbSYG5i6AYLjMeXILhnrR1TeOEuHw7griQatTKGuD2ss5wcDMybDyutDQdTb8IvuTc+5VSmSdGg3sSTp5Rr0SqyI0B1iPqV5d8u22HN7bPz4V4N9PQTyjquX2CxBbhLGIe4fJp+6u9qHl2GqCRAAOt5DhYfNcnsFiYw7h/wAw/NrY08lL4WmlPFX9PcBJBkH9J9ymWblaaZJOkvqPIZJJQ4jFsYJc4DX5apM0JklzsNxinUEskjMGyRGomfLQK+x0j8KkZRPS0dJOudxnircOyTdzrMZMTzJ5Ac0nKIi5Ii3QVd9X2+6zeF4jVqZnVXeEAGG2aXbADUtAuZNyrv8ANTH03gfRePV190VDvhpVzLpl3kqNfHAOIa4EgXA+gUNSqYN9FzXENuXegtBj4if83rouDrS/UxLt/CDrP6p6lcxG56/p+XVGjiAebiLxtPoNLFDWxJ+IwANeuoifZZmFZ/i/HqlKrkMtbtA+I+bhds8le7J47vXvqVHOyNho5F5Emw0AEW6hZbtRUa6blzpzAnQWu1vnr7Kz2P4sw0u78LS2S7qZPiJ5i1/Ja2+Vvw9GdXabtv5Ji630Wc4fV72oGMqaAusZGul9R0XY/lcseOedoH1UpD4zFDS4A1O08gBe6807W4kUczqTcudxABvkdcmOYuYtbfZeiFzQYDZPOPy2i4vaHg4xNI0oyyczXGCWv2Mm8XiORW8avlJ/p5XwzFPu0O8fxMJvLt2Gdc31XZ4VxtlTwnwv5HQ+R+xXFrcGqseWhzDUY6C0PDXhw/0vyn2XR4t2Zrvy1mUi3O2a4cWU206rYD3ZnENDHS14M6ucNl6csMcnGMpxd4VPSNFZ4fi3iozu3XzAE7axFlluH13N/wAN1VtR2wYS4xy7wgA/PzWh4a17oyU3OGtm2EHnoF5509rrGdvVMJxQPpuaSO8a0mJAkfNcbBUXPJykFzibWEX1t7qtSwTmHO54jLBAgm42ja67HAqYY0mS4mLkXjWLei18s1ESxOn6dKm8UmhrTMWJ5u/NknNkgu0HXX9k4f7qPv8AmL8gVzmbapYLuS5+Jdc3j538tkb8XebhVMTW66a8v3RVXtAJw9UTcssLbEGD7BcT+H1RradZr4kOab66H9Ff4oc1GqBrkff/AOJ2Wa7JYgUO87z/ADZYAEkxmn67q3UFTPTdvrEmWiRsZhJcJ3agizaMjYk3+RhMsbnT4svTXYviZbXYwFrWhpdUDiActxmve0a/guN4jTdmDXCW2MyALA6kaQQV55gseBVe7KQ94hmYuIyyJtqefoV0sNjMzSwjm3PlBaXHLciINt/YwvVGvxbxU3eo9NvssNxzD16DnihnbTJIafiuQXQNSBrdaehWIyAtcbQTEAQBBPKVwuPY0zEARbxEAFtsrwQZBk6QJBKa8xONyRDn4OkW0zTyvfXLZqHMCwObeBJ5uEwbzyXTwvaXLTptyxJaDfwtaCA8Ek6xF9LhZZvaGrkINWwBBEgEC4Eujz9AOSgZxprS2HODSCRJkETBEm3OxB1C4Rqfxap6VjOLspUi8mSIAAvLiAWge6xVes6u91euRlaPA3blcf039b81z38Qb8Q8cAnK9vmImZAGl/uq2Axj8Q9rCwAF4dAJIAb4iLmIi2gVy1ZzddPGIa/hni8WggQNJcYdeeUj1Ku1AWa+Od7COkjdU8Kwxex2bHM/pl+a6BAgEn1C5uimaxInKeWwM+R+qBhAkkXNoga8gVZOv0KhE9Pf+yBnQI8JnYt5m8SuHx7E5WiB8POOWnktHUdlZM3Frc9zHusHxbGguLQZJPuVSEPZ/hzcdV7us59NpzNzNy5s+VxAEgwIa68bRuF1Gfw2/l3Z8PihUDh4aVQAF9tntMGfIea44eaDamZwpPgBhc7Ic7QKgIvIILm+6g4NxBzQKxqGYyUM0gNe63hPw6W6Tpa3WMoxxqnHOZ3O52ZoGnUcTI7wDJs5paT3lM8iDE9IO61TKJf4jtsCfZZbgge2q1uaQ/xOJB1E+ITpy1Mhap2LDN7eQI35eRXKJvmHSJuAd3Btb5bb7KanSnVc+txZpt9hCKlxNoRaeQ9ucOWY6vO7g4eRa3n6+ymxuJbSp4fDVBLHUGvra5g+s41abgJs5jDSHUSDZbTtlwmnjTSLbVM9OmXC00nPDXF3INzF09HLzPjmNFbEVao+F73FnRgswf8AaGhe3Tndi4ZxUio0TSrta47iCNHNcPC4HkV6nguIZaYbfRsNFjppyjVeXcPd3gFM/G05qBO5mTRJ5O25HzXp2Gw4GW4gtaQ6NQ5rXAHfR2i5a/iWtNf74ujw5G9AInXQW3ldbgWJMvYRycPofsuNUAiA6QOkHTkPJFwqoRVaDv4ffT7LzurVV32v5+yip1bmLc51Kge09TylU6rsu45QP0Cg6Oc6Gw66+yr12hua8Eg5SRvtbfb2XOc0kXMDqRP7KrVw+3eHW11RycRVqOPjcSOWg3/yiygYItHl57/VXqmGJJuI5k78oC5GH4j3ji0CA07n7DT5rntmXr34RHK62On/AHAfKU6iDnbf+ISV2yz82LmfzxDjBN3bC+hGu1uS6uAxrIc18y6HXcYnQzzt02HmuTwqnneAA13+aCNYDdZ01K0WO4NUP+I1gJIsxmS0A5jb0FjqtdPDs4Ss42WAtaXEH4S4nPAiNNdFz+I43MC8uAcZFgBcxMnabex5qozhlVwzPYWtGjvhjnax580beztQtcWNL+VxMdbrGXPEk4cODRLhUDfiGYEiSLTz97q67DQbHNlaDm8wC4XmLz7KyeFV2lwcwjI3M7UQ28OjcWN+i69HgBLQSCyYtLbgjUiZ5reXC44M5TxLS7KGiNnEeMagMzcr6c1oeyX/ALjyNQyP9wWXxVM064GhDwCPeVrezIGeqdgGj6/orMREcOuMNThnWFv20/dDUqX35T/dPny2i8c+iqvqSR02WVXA8AWmBr6KnMX085KIVPCR6zpJVTEP+fyCSI8ZjiJAIM6CNP1WdxGDqiqxwpOs6SS1xbfc5QTzK6VR7c4k6aR+67FPiBjUQBa35HkrjlRMPPO1GBq1cQ5xoV35soBptOQw1otmYY0UnZ3s3WJdGHrUpEZqhsZmRZgi31XpFDi3MNmLHLePdFV4q9wMgADaxn9l0+Wapz+PlxOG8DrU3OnL8MDxQTvAknrrCiq4lztTf2XQrYxzzJOlhe/1VDEsEzOv5ouTpEUgaCTEK2cMYtfnoPY7oMNAMm45afgU9XGTaBCo52Jc4NdAuQQAZEkiIkAx7LOnsnXA/wD5tN1pkYpxJ/8AtH0WrzTqpGYkg2K3hqTizljbIYHstXe5v/61rASPEa7xF7kDvZkeS22E7OV4zPNMGGiMx1ADTqNbbJqfEnNPn80TuKH3Vy1N3aRhS3X4RlBu2fOfT6LkUh42za4n3SqYskyCQecqNz+fVYtppjTEwdb3j8hQvYzf1klRsxD3NluVxgEtnxR5KKm2tUE9yRHOAT6FSwTqDR8I9+vU3VarSExa+u+nmp3eGZaRGs6ehUApPdfI7LqLfhVRBRBgiPcCf7rKcEP/AKl42OYey2RplojK6f8ApJjzWNwzy3EvG4e60X3Wo6lJakPAsNklQdiuY+h+YKSxbVKPDMMKVarDnZqIq2bBlrTSNOQQRcPdqNgquN7UOrNDKUscZbLyDmD4sABEzCrf8Ix1U1Hvp4jO8AE5CC+Is6YsI+SKl2Uxr9KLmlokFxa2TNhrr+i9GzHzLhM5TxDU8EfSqtZhu8d3rIa9gZ8Lh8UunWZnzWxweAZTblFyIEtaJ2vGgXn/AAXsxjWh2ctZWu6m81M0O/qJAN77ra8IwuKpsis+nUdJJcARY7RaY59VznDCPLpEyfi+HYKTnAF7mAvDjsMviE/0uAykdekh+zNbvsMzNfKCwm18pIbIB1jLsou0GIeyiRTpPqPeCwQ2QAR4iSRpewJ1RcDwjcPTyZtg5zhlHj3Mmbi2vILPC8gxXAcKamZ7Gmo9wsTL5JDQQydNk2MwDKDiG02sJiYYGBxP1391cxvE8PTe2o+o3vTDGkEGoZPNoka68io+Nk5xZxPOC6/10WcqrhcbtRe5xHkqZr3Nus9I0UuIqkeHTmTA12A56KpTbqDHXWPrZcrdKPUxROgOn91AcRsT+bozSOrrzuBYD8+qENb/AHS1pC9g6T+bp42ElTUgJ28v2U4ZOrY6x91YhLQ0Zm0fnVWXDqPT8ullvGiRN7yrCC7tkaEndRVssfD6R91H35FgVGXOdq6fz5qiAO5AjzTxfVO4tvBnne3mCoyY0IPyVQWb5KLMk53khDTqAT9PdFFmlTUyhoYOobim+OcED3KnpYd1jlidJLQeliVYhLQvEICZCKsfFlIh3KR7qniqoY4BzoBE+G+kqxjKTMNJgs1ICpSoOql7WgkEkAgRtopsdwqpXAdlcw/03iPr9Vz+C8ZrMb3dIOqiO8DM+WJiYEHn+SpTxZ7iS/BPG5PhJ8yLHW3WQtMrhwDqjgHUqrO5IyuzODXeG0gWc2+iath8lQEtOc6Xiw1IkeSqvxpcP8PCPd4g2XOyN0k2m8W33HWCYyscnetFEZnNZlcXOAN5e7MbmBvGyg6veiBmrGSfhAeY5+KAPkVgqbWDiL23I/mIvqQXcud1sv5Vzj8RMAkm8QBc/nJYniNAsx5BsTUYetwwgz6ymM3EktYK2FN+656sk69XhJUcXw54eQ02/wCo+u6S3shi8mzLhuR7j9VG54i0z1BP91w+B9qWYis2l3QGcOhxN5aJ0nQ39lqHtDROTQTb5LlOMx26xMT0w3abiuMpYhlPDvYA9gIDmtknxZrusB4Vw/8A8qryQ+o0wYJFOmfEDcSGRyWv7S8MqYpo7umwOBjxZfhPMkEx06lZ2r2HxZcHGrTBJmwAbYi1qW/krExXK9OHxTtOT4Q9jXGxPc05g7eFkpx2jxDmForE5RBDW5HRGgIAjRaCp2AxLjJxHdg7NGYDTeATup29gaho92/EA+JznOyTUghoDQSQWixt1K1cUl8sPhH1alWmGyarnZgB4yGtN3E3y7XK9Pxj6ncPNI5HMaNTaxjX3TcF7PUsGyGMe5zoDn5cxJ5S2coHt1Vx9IlpDgPF4com4IvLh+yk5RaVLk4OtW7m5a+oSDdx7uCdA4DkJ01VfjmNdQcIGcHLPhzBpkwJi0/ZdmjhcjWMaBGjQSSTfY7+qixHDGuc0lpBYZgEhpPWNRPJXdjfKVNBOFabmlHQG4te2q5nF+IDD087QDBuCIudJ5rtDBiZOoE6TqdgBJUP/DP8QPc49GQIEiP09gsxtWbc3hdeqaeZ3hqXtABggZRGxmeuitYHG1Hsl2Hcx0uDmvzPmDAdLTcEAKyzheWYtJnT5H82TYjh+KJHdVMjYAFiDm/DzV4OXKxvGK4q5GUDHhuGOiLTc2AkrpOrVNhbkGhwnfZWxwzEOY1j6k5Z2Jnqb+aTeAECMzr7BpEmyTQ5zMe4TpPWAJ8oWYxvaHEGoWZbyIaabSTygR9FtRwPeCLdQZ9/smbwWpJ/xHidhI5e6uOUR4SYmXIoF4aBkLXQM3gkl5Em8Rvomr4mtTYXU6bc03gNLnDnAvtGiv4nhNc/+3Uc0gyCbk2uLaqph+z9V1TM+sXNaZLBr5OIJi3ySKJtSwDsQ5/eYiwA8DfCDJBGbKDIid4MxyUVbiDm1yyoQGhoLDnl5J1Ab+aLQYzgNRxLmubJuQQQJ5AibXUTexoc9r3VHS0EeEDLfmDdLg6ZP/hrzAFSR/qLgQeUCZXXwjm0abG1q1MOFpyvcT/tEclpGdmGDVzztIiZ8oRVextGoQXh5iw8Vvk0XV3X2kxXTHVqYcRVzGSIbHwwZgwb79PJLBcIe9rQaLiADBc215JiecLfYfg9Khl7uiXHQQNB1Lj910qGHN/DlANp1PVN0+Bh+C9lqgex7ngFkZQwTAGxmL9FsaeHDRqT5wOmwVxtFzpsRymDfyDkbcOAPGIO409dT9VJuey6U30mnU9PiHtBUNfCMfYuba/xQR1Bm2q7DQCLAn0n6oWtg2b1IGw6wLb68k2puZ48Ea4kQ/lOZxjyzCFwsf2Fqvque1wAzNgPOoyiXZhMXERHVbh2Ib3mQG/K9vM6CyPupsCdNRr8wZ0ViEtmsNwBzWgXOt7nUk65+qS0FWvlJGSqY3DZHuEygp4Dg1CkczGgOOrozP5fEbn3V8AbadQULQeRTFj+UX/ssNpHEWsPb9lEQPweykOFduZ9UbcMdyJ9furUlwr0iY57clHWBaIZTab7uytsLWAKujDOnaPz1lF/LGf0Cu2U3QqMI5RGwITZwbQ7zi3lCvtwvol/LAaH5BNsm6HMOFYJcGwSLkNhxjmQJPkp20zA0HmL+quCl5lNUYdvoPVNpuU38swB2MSPafumqUJgAn2mRub6eauMZbeeR/IhH3Ucvf3urtNymzIHRBtr+95UhdyGnPxfeVYbTUho2V2s7nLZgyf8ztZNyPTyUwYIIJkxoCJHMmZ1VwMAtISBBNk2Uu5UpUT/AFmNrN+oCk7ob3jrJUrmcx9ENWmYsY2MRI97KxCWbuwOUn8sozTE/DB55RdTNE+Q/OSE4ebj/wAjHsDCUWZtIJQNiR5D7kJnDXwwdv10UdIPJv8Ab9J9FFWGjTX3QPqQJcY+ftZEaR018nRbzQNoidutiYPU+3VXlEf8y2LEzPJSMLogCI8yffn6qek4EWgnkU3ey6PDbUDUfolJZurtBrN/nonLiPhA13JbbpAueike0nS3pIVXEUje9rTYG0zvp6LXSCeXbm89LDaJGvmonPYz4j6kgSeoEBPTwrbkmx0/ZC7W1z8zGo6anZTlUweCPDcD+n9kIOa3inzMfWEznE6iOW3n+dQnZfT5R9D0RDFnU+5SUocOadKLEAE4KYubzE+f2SDhCKfXchONFA9ri7KAQ2JzSIn+mAZnropW0gNAgJrhzRWQmp6oXPOw9P3VQfh/q8rp3UwRz81GwE7AeqOIFygJrAAmewICR1KIH/SgHvGjQiEPezp9CpC0nkPmm9fsoppd0PyQzzk84uFLk3/PmimytFoxbQfNEz2+adu5BKQCIcQisELjZJrxqdPNaQz2AkG9tLke439U+UXVZuL1kACYbBzWjUnSZ2EonYkRofJZ3QtSmOWJMRzOgCcsbFgIPIKBtcRMGCd/W6L+Y/0n6f2VuEpI+2nrdAQRFgOv3Q5ienO8m/0TU6fM/L36/wBlFN3V5877bfrCKnSDdAAOgA1Qvb8uSbMBt5K0ljq+/K8BV8rgefpHopRUBuN9Uu/jVJgsGe99LHn+konVWjboNrc7nRCYdeRI0t+6qVAWgu1PKcscz0N1nmGuFypBEA35m/XSVAwu5SeYMR6FUHY8Aa+gEz5wFZDgTeYOkQSPcfRSZKWgAdc8+ZH0SUBk3gHr4j8wUlLKXiPz0RBJJb8oRKACYBunSUlT1Bf85IjoEklQP7oqISSQGN0DTdJJSRIk5JJVAsP1RJJJAXNE0JJKoFw+q5uNcY13SSWdTpvDtJhmi1vyEL/i9UkljwqWmJYSbkNN99FFRub/ANJ+ySSseGfboMCQ0SSXVhAxBiNEklYAM0UQNwkkiJW6KKpqEklMulhQwzBL7C0xbzU2w6u+wSSXnh1dRjRGiSSS6ub/2Q=="/>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xQSEhUUEhQWFRUUFxcVFBUXFRgUFBgUFxYXGBUUGBUYHCggGBolHxcVITEhJSkrLi4uGB8zODMsNygtLisBCgoKDg0OGhAQGywkHyQsLCwsLCwsLCwsLCwsLCwsLCwsLCwsLCwsLCwsLCwsLCwsLCwsLCwsLCwsLCwsLCwsLP/AABEIAMIBAwMBIgACEQEDEQH/xAAbAAABBQEBAAAAAAAAAAAAAAACAAEDBAYFB//EAEEQAAEDAgQDBgUCBAQFBAMAAAEAAhEDIQQSMUEFUWEGEyJxgZEyobHB8NHhBxRS8SNCYqIVY3KSsiQzgqMWJTX/xAAZAQEBAQEBAQAAAAAAAAAAAAAAAQIDBAX/xAAnEQEAAgEEAgEDBQEAAAAAAAAAARECAxIhMUFREyIygQQzUmFxFP/aAAwDAQACEQMRAD8A9ChJOlC7uQYShFCUIBhKEUJoQMmRQlCAYSTwkgFKEUJIoUyKEoQCkihKEAwmhFCUIBhNCOE0IBITI4TQiBShFCUIBhKEUJQgGEoRQlCAIShFCUKoxPaHw4+iebmfVq2cLF9sTlxdE9Wn/d+y20Ljpfdk6anUf4CEkcJLs5LUJQihKFlsMJQihNCBoTQihJAMJQihNCBoTQihKEUMJoRwlCAEoRQlCAYTQjhNCAYShFCUIBhNCKEoQDCaEcJoUQMJQihKEApQihKEAwlCKEoVAwmhHCUIMD/EO1Wkeg+rv0W6WJ/iQ29I/lj+62mGMsaebWn3AXLCfry/Def24ihMjhJdbc6WoShFCULLYYTQjhNCAYShFCUIBhKEUJQlgYShFCUIAhKEUJQlgIShHCUJYCEoRQlCWAhKEcJoSwMJoRwmhLAwmhHCUJYGEoRQlCWAhKEcJQlgYTQjhKEtKBCUI4TQllMP/Exvgonq4fNi1PB3ZsPRPOlTP+wLNfxPEUaZ/wBZHyB+y0HZl04Sgf8AltHsI+y5R+5LeX2w6EJ0UJLrbmswlCKEoWbbDCUIoShLAwmhHCUJYCEoRwmhLAwlCKEoSwMJoRwlCWAhKEbWzoicGtEuMdI3+pXOdXGPLUYSihINTPxBHwsnkTF1Ca9WfiaOcXjouM/qo8Q6RoymA/Db6ppChJcd+fMqNrP6isf9c+mvhj2t5U0KBxyix9Ji3qndiA0HMR06nSFqP1XuGZ0fUpoShQ08W06kA2t59VYXfHVxy6lznCY7DCUIoShdGQwlCKEoSwMJoRwo61QNEuMCQJ8zCWHhNCCpiWtyyfiOVvU3/RSpZTHfxNZ/6Vp5VB/4u/RdTsY6cFRP+kj2e5V/4hU5wZ6OB/2uH3Rfw/dOBp9C8f7yfuuW6I1Pw3MfTDQJIsvRJb34+2NsrUJoRJIoYShEkgGEoRJkDQmhEkgGEoRJiUsCbKF0kxoPZKqd/wAH7oRHXmvDq605TUdPRhhXMps5AifU6qMvER81ETf8+6h735rhOTpSWoWkRH55JnP6nyUD6gGsD86Jm1Re/r9IUtqhmr1/Psnz21Vd7pJtfrCIHollI8Riy0Eja51H0VSvxLvqeUMJkGf8s8srj9QrtaNzHPULg1eMUmMOV+YgmBMkAyNNwkDh4l7sNVaDX/wzJiRmmDMzY+evRanh3FmtAAzG/ikREi355LzfjfEX4is02hvwwPCL3Hyvz9lcNdxMzMf3VmKXt67SxAP2O0c5U8LzzgvaV1MZXy9vKfEOt9fzRbThfFKdUSx0jTkQeRB0Xr0de+Mnn1NKuYX4ShEuZjuLtpmzS+CGujYnQX1XpnKI7cadGFy+0NIvolgmXEaQZi8QddNFzn97iYDHloB8Q0LNfEeZ2j8Haw2FbSYG5i6AYLjMeXILhnrR1TeOEuHw7griQatTKGuD2ss5wcDMybDyutDQdTb8IvuTc+5VSmSdGg3sSTp5Rr0SqyI0B1iPqV5d8u22HN7bPz4V4N9PQTyjquX2CxBbhLGIe4fJp+6u9qHl2GqCRAAOt5DhYfNcnsFiYw7h/wAw/NrY08lL4WmlPFX9PcBJBkH9J9ymWblaaZJOkvqPIZJJQ4jFsYJc4DX5apM0JklzsNxinUEskjMGyRGomfLQK+x0j8KkZRPS0dJOudxnircOyTdzrMZMTzJ5Ac0nKIi5Ii3QVd9X2+6zeF4jVqZnVXeEAGG2aXbADUtAuZNyrv8ANTH03gfRePV190VDvhpVzLpl3kqNfHAOIa4EgXA+gUNSqYN9FzXENuXegtBj4if83rouDrS/UxLt/CDrP6p6lcxG56/p+XVGjiAebiLxtPoNLFDWxJ+IwANeuoifZZmFZ/i/HqlKrkMtbtA+I+bhds8le7J47vXvqVHOyNho5F5Emw0AEW6hZbtRUa6blzpzAnQWu1vnr7Kz2P4sw0u78LS2S7qZPiJ5i1/Ja2+Vvw9GdXabtv5Ji630Wc4fV72oGMqaAusZGul9R0XY/lcseOedoH1UpD4zFDS4A1O08gBe6807W4kUczqTcudxABvkdcmOYuYtbfZeiFzQYDZPOPy2i4vaHg4xNI0oyyczXGCWv2Mm8XiORW8avlJ/p5XwzFPu0O8fxMJvLt2Gdc31XZ4VxtlTwnwv5HQ+R+xXFrcGqseWhzDUY6C0PDXhw/0vyn2XR4t2Zrvy1mUi3O2a4cWU206rYD3ZnENDHS14M6ucNl6csMcnGMpxd4VPSNFZ4fi3iozu3XzAE7axFlluH13N/wAN1VtR2wYS4xy7wgA/PzWh4a17oyU3OGtm2EHnoF5509rrGdvVMJxQPpuaSO8a0mJAkfNcbBUXPJykFzibWEX1t7qtSwTmHO54jLBAgm42ja67HAqYY0mS4mLkXjWLei18s1ESxOn6dKm8UmhrTMWJ5u/NknNkgu0HXX9k4f7qPv8AmL8gVzmbapYLuS5+Jdc3j538tkb8XebhVMTW66a8v3RVXtAJw9UTcssLbEGD7BcT+H1RradZr4kOab66H9Ff4oc1GqBrkff/AOJ2Wa7JYgUO87z/ADZYAEkxmn67q3UFTPTdvrEmWiRsZhJcJ3agizaMjYk3+RhMsbnT4svTXYviZbXYwFrWhpdUDiActxmve0a/guN4jTdmDXCW2MyALA6kaQQV55gseBVe7KQ94hmYuIyyJtqefoV0sNjMzSwjm3PlBaXHLciINt/YwvVGvxbxU3eo9NvssNxzD16DnihnbTJIafiuQXQNSBrdaehWIyAtcbQTEAQBBPKVwuPY0zEARbxEAFtsrwQZBk6QJBKa8xONyRDn4OkW0zTyvfXLZqHMCwObeBJ5uEwbzyXTwvaXLTptyxJaDfwtaCA8Ek6xF9LhZZvaGrkINWwBBEgEC4Eujz9AOSgZxprS2HODSCRJkETBEm3OxB1C4Rqfxap6VjOLspUi8mSIAAvLiAWge6xVes6u91euRlaPA3blcf039b81z38Qb8Q8cAnK9vmImZAGl/uq2Axj8Q9rCwAF4dAJIAb4iLmIi2gVy1ZzddPGIa/hni8WggQNJcYdeeUj1Ku1AWa+Od7COkjdU8Kwxex2bHM/pl+a6BAgEn1C5uimaxInKeWwM+R+qBhAkkXNoga8gVZOv0KhE9Pf+yBnQI8JnYt5m8SuHx7E5WiB8POOWnktHUdlZM3Frc9zHusHxbGguLQZJPuVSEPZ/hzcdV7us59NpzNzNy5s+VxAEgwIa68bRuF1Gfw2/l3Z8PihUDh4aVQAF9tntMGfIea44eaDamZwpPgBhc7Ic7QKgIvIILm+6g4NxBzQKxqGYyUM0gNe63hPw6W6Tpa3WMoxxqnHOZ3O52ZoGnUcTI7wDJs5paT3lM8iDE9IO61TKJf4jtsCfZZbgge2q1uaQ/xOJB1E+ITpy1Mhap2LDN7eQI35eRXKJvmHSJuAd3Btb5bb7KanSnVc+txZpt9hCKlxNoRaeQ9ucOWY6vO7g4eRa3n6+ymxuJbSp4fDVBLHUGvra5g+s41abgJs5jDSHUSDZbTtlwmnjTSLbVM9OmXC00nPDXF3INzF09HLzPjmNFbEVao+F73FnRgswf8AaGhe3Tndi4ZxUio0TSrta47iCNHNcPC4HkV6nguIZaYbfRsNFjppyjVeXcPd3gFM/G05qBO5mTRJ5O25HzXp2Gw4GW4gtaQ6NQ5rXAHfR2i5a/iWtNf74ujw5G9AInXQW3ldbgWJMvYRycPofsuNUAiA6QOkHTkPJFwqoRVaDv4ffT7LzurVV32v5+yip1bmLc51Kge09TylU6rsu45QP0Cg6Oc6Gw66+yr12hua8Eg5SRvtbfb2XOc0kXMDqRP7KrVw+3eHW11RycRVqOPjcSOWg3/yiygYItHl57/VXqmGJJuI5k78oC5GH4j3ji0CA07n7DT5rntmXr34RHK62On/AHAfKU6iDnbf+ISV2yz82LmfzxDjBN3bC+hGu1uS6uAxrIc18y6HXcYnQzzt02HmuTwqnneAA13+aCNYDdZ01K0WO4NUP+I1gJIsxmS0A5jb0FjqtdPDs4Ss42WAtaXEH4S4nPAiNNdFz+I43MC8uAcZFgBcxMnabex5qozhlVwzPYWtGjvhjnax580beztQtcWNL+VxMdbrGXPEk4cODRLhUDfiGYEiSLTz97q67DQbHNlaDm8wC4XmLz7KyeFV2lwcwjI3M7UQ28OjcWN+i69HgBLQSCyYtLbgjUiZ5reXC44M5TxLS7KGiNnEeMagMzcr6c1oeyX/ALjyNQyP9wWXxVM064GhDwCPeVrezIGeqdgGj6/orMREcOuMNThnWFv20/dDUqX35T/dPny2i8c+iqvqSR02WVXA8AWmBr6KnMX085KIVPCR6zpJVTEP+fyCSI8ZjiJAIM6CNP1WdxGDqiqxwpOs6SS1xbfc5QTzK6VR7c4k6aR+67FPiBjUQBa35HkrjlRMPPO1GBq1cQ5xoV35soBptOQw1otmYY0UnZ3s3WJdGHrUpEZqhsZmRZgi31XpFDi3MNmLHLePdFV4q9wMgADaxn9l0+Wapz+PlxOG8DrU3OnL8MDxQTvAknrrCiq4lztTf2XQrYxzzJOlhe/1VDEsEzOv5ouTpEUgaCTEK2cMYtfnoPY7oMNAMm45afgU9XGTaBCo52Jc4NdAuQQAZEkiIkAx7LOnsnXA/wD5tN1pkYpxJ/8AtH0WrzTqpGYkg2K3hqTizljbIYHstXe5v/61rASPEa7xF7kDvZkeS22E7OV4zPNMGGiMx1ADTqNbbJqfEnNPn80TuKH3Vy1N3aRhS3X4RlBu2fOfT6LkUh42za4n3SqYskyCQecqNz+fVYtppjTEwdb3j8hQvYzf1klRsxD3NluVxgEtnxR5KKm2tUE9yRHOAT6FSwTqDR8I9+vU3VarSExa+u+nmp3eGZaRGs6ehUApPdfI7LqLfhVRBRBgiPcCf7rKcEP/AKl42OYey2RplojK6f8ApJjzWNwzy3EvG4e60X3Wo6lJakPAsNklQdiuY+h+YKSxbVKPDMMKVarDnZqIq2bBlrTSNOQQRcPdqNgquN7UOrNDKUscZbLyDmD4sABEzCrf8Ix1U1Hvp4jO8AE5CC+Is6YsI+SKl2Uxr9KLmlokFxa2TNhrr+i9GzHzLhM5TxDU8EfSqtZhu8d3rIa9gZ8Lh8UunWZnzWxweAZTblFyIEtaJ2vGgXn/AAXsxjWh2ctZWu6m81M0O/qJAN77ra8IwuKpsis+nUdJJcARY7RaY59VznDCPLpEyfi+HYKTnAF7mAvDjsMviE/0uAykdekh+zNbvsMzNfKCwm18pIbIB1jLsou0GIeyiRTpPqPeCwQ2QAR4iSRpewJ1RcDwjcPTyZtg5zhlHj3Mmbi2vILPC8gxXAcKamZ7Gmo9wsTL5JDQQydNk2MwDKDiG02sJiYYGBxP1391cxvE8PTe2o+o3vTDGkEGoZPNoka68io+Nk5xZxPOC6/10WcqrhcbtRe5xHkqZr3Nus9I0UuIqkeHTmTA12A56KpTbqDHXWPrZcrdKPUxROgOn91AcRsT+bozSOrrzuBYD8+qENb/AHS1pC9g6T+bp42ElTUgJ28v2U4ZOrY6x91YhLQ0Zm0fnVWXDqPT8ullvGiRN7yrCC7tkaEndRVssfD6R91H35FgVGXOdq6fz5qiAO5AjzTxfVO4tvBnne3mCoyY0IPyVQWb5KLMk53khDTqAT9PdFFmlTUyhoYOobim+OcED3KnpYd1jlidJLQeliVYhLQvEICZCKsfFlIh3KR7qniqoY4BzoBE+G+kqxjKTMNJgs1ICpSoOql7WgkEkAgRtopsdwqpXAdlcw/03iPr9Vz+C8ZrMb3dIOqiO8DM+WJiYEHn+SpTxZ7iS/BPG5PhJ8yLHW3WQtMrhwDqjgHUqrO5IyuzODXeG0gWc2+iath8lQEtOc6Xiw1IkeSqvxpcP8PCPd4g2XOyN0k2m8W33HWCYyscnetFEZnNZlcXOAN5e7MbmBvGyg6veiBmrGSfhAeY5+KAPkVgqbWDiL23I/mIvqQXcud1sv5Vzj8RMAkm8QBc/nJYniNAsx5BsTUYetwwgz6ymM3EktYK2FN+656sk69XhJUcXw54eQ02/wCo+u6S3shi8mzLhuR7j9VG54i0z1BP91w+B9qWYis2l3QGcOhxN5aJ0nQ39lqHtDROTQTb5LlOMx26xMT0w3abiuMpYhlPDvYA9gIDmtknxZrusB4Vw/8A8qryQ+o0wYJFOmfEDcSGRyWv7S8MqYpo7umwOBjxZfhPMkEx06lZ2r2HxZcHGrTBJmwAbYi1qW/krExXK9OHxTtOT4Q9jXGxPc05g7eFkpx2jxDmForE5RBDW5HRGgIAjRaCp2AxLjJxHdg7NGYDTeATup29gaho92/EA+JznOyTUghoDQSQWixt1K1cUl8sPhH1alWmGyarnZgB4yGtN3E3y7XK9Pxj6ncPNI5HMaNTaxjX3TcF7PUsGyGMe5zoDn5cxJ5S2coHt1Vx9IlpDgPF4com4IvLh+yk5RaVLk4OtW7m5a+oSDdx7uCdA4DkJ01VfjmNdQcIGcHLPhzBpkwJi0/ZdmjhcjWMaBGjQSSTfY7+qixHDGuc0lpBYZgEhpPWNRPJXdjfKVNBOFabmlHQG4te2q5nF+IDD087QDBuCIudJ5rtDBiZOoE6TqdgBJUP/DP8QPc49GQIEiP09gsxtWbc3hdeqaeZ3hqXtABggZRGxmeuitYHG1Hsl2Hcx0uDmvzPmDAdLTcEAKyzheWYtJnT5H82TYjh+KJHdVMjYAFiDm/DzV4OXKxvGK4q5GUDHhuGOiLTc2AkrpOrVNhbkGhwnfZWxwzEOY1j6k5Z2Jnqb+aTeAECMzr7BpEmyTQ5zMe4TpPWAJ8oWYxvaHEGoWZbyIaabSTygR9FtRwPeCLdQZ9/smbwWpJ/xHidhI5e6uOUR4SYmXIoF4aBkLXQM3gkl5Em8Rvomr4mtTYXU6bc03gNLnDnAvtGiv4nhNc/+3Uc0gyCbk2uLaqph+z9V1TM+sXNaZLBr5OIJi3ySKJtSwDsQ5/eYiwA8DfCDJBGbKDIid4MxyUVbiDm1yyoQGhoLDnl5J1Ab+aLQYzgNRxLmubJuQQQJ5AibXUTexoc9r3VHS0EeEDLfmDdLg6ZP/hrzAFSR/qLgQeUCZXXwjm0abG1q1MOFpyvcT/tEclpGdmGDVzztIiZ8oRVextGoQXh5iw8Vvk0XV3X2kxXTHVqYcRVzGSIbHwwZgwb79PJLBcIe9rQaLiADBc215JiecLfYfg9Khl7uiXHQQNB1Lj910qGHN/DlANp1PVN0+Bh+C9lqgex7ngFkZQwTAGxmL9FsaeHDRqT5wOmwVxtFzpsRymDfyDkbcOAPGIO409dT9VJuey6U30mnU9PiHtBUNfCMfYuba/xQR1Bm2q7DQCLAn0n6oWtg2b1IGw6wLb68k2puZ48Ea4kQ/lOZxjyzCFwsf2Fqvque1wAzNgPOoyiXZhMXERHVbh2Ib3mQG/K9vM6CyPupsCdNRr8wZ0ViEtmsNwBzWgXOt7nUk65+qS0FWvlJGSqY3DZHuEygp4Dg1CkczGgOOrozP5fEbn3V8AbadQULQeRTFj+UX/ssNpHEWsPb9lEQPweykOFduZ9UbcMdyJ9furUlwr0iY57clHWBaIZTab7uytsLWAKujDOnaPz1lF/LGf0Cu2U3QqMI5RGwITZwbQ7zi3lCvtwvol/LAaH5BNsm6HMOFYJcGwSLkNhxjmQJPkp20zA0HmL+quCl5lNUYdvoPVNpuU38swB2MSPafumqUJgAn2mRub6eauMZbeeR/IhH3Ucvf3urtNymzIHRBtr+95UhdyGnPxfeVYbTUho2V2s7nLZgyf8ztZNyPTyUwYIIJkxoCJHMmZ1VwMAtISBBNk2Uu5UpUT/AFmNrN+oCk7ob3jrJUrmcx9ENWmYsY2MRI97KxCWbuwOUn8sozTE/DB55RdTNE+Q/OSE4ebj/wAjHsDCUWZtIJQNiR5D7kJnDXwwdv10UdIPJv8Ab9J9FFWGjTX3QPqQJcY+ftZEaR018nRbzQNoidutiYPU+3VXlEf8y2LEzPJSMLogCI8yffn6qek4EWgnkU3ey6PDbUDUfolJZurtBrN/nonLiPhA13JbbpAueike0nS3pIVXEUje9rTYG0zvp6LXSCeXbm89LDaJGvmonPYz4j6kgSeoEBPTwrbkmx0/ZC7W1z8zGo6anZTlUweCPDcD+n9kIOa3inzMfWEznE6iOW3n+dQnZfT5R9D0RDFnU+5SUocOadKLEAE4KYubzE+f2SDhCKfXchONFA9ri7KAQ2JzSIn+mAZnropW0gNAgJrhzRWQmp6oXPOw9P3VQfh/q8rp3UwRz81GwE7AeqOIFygJrAAmewICR1KIH/SgHvGjQiEPezp9CpC0nkPmm9fsoppd0PyQzzk84uFLk3/PmimytFoxbQfNEz2+adu5BKQCIcQisELjZJrxqdPNaQz2AkG9tLke439U+UXVZuL1kACYbBzWjUnSZ2EonYkRofJZ3QtSmOWJMRzOgCcsbFgIPIKBtcRMGCd/W6L+Y/0n6f2VuEpI+2nrdAQRFgOv3Q5ienO8m/0TU6fM/L36/wBlFN3V5877bfrCKnSDdAAOgA1Qvb8uSbMBt5K0ljq+/K8BV8rgefpHopRUBuN9Uu/jVJgsGe99LHn+konVWjboNrc7nRCYdeRI0t+6qVAWgu1PKcscz0N1nmGuFypBEA35m/XSVAwu5SeYMR6FUHY8Aa+gEz5wFZDgTeYOkQSPcfRSZKWgAdc8+ZH0SUBk3gHr4j8wUlLKXiPz0RBJJb8oRKACYBunSUlT1Bf85IjoEklQP7oqISSQGN0DTdJJSRIk5JJVAsP1RJJJAXNE0JJKoFw+q5uNcY13SSWdTpvDtJhmi1vyEL/i9UkljwqWmJYSbkNN99FFRub/ANJ+ySSseGfboMCQ0SSXVhAxBiNEklYAM0UQNwkkiJW6KKpqEklMulhQwzBL7C0xbzU2w6u+wSSXnh1dRjRGiSSS6ub/2Q=="/>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hQSERUUExQWFRUVFxwaGBcYGBwYGhweGxoYGx0dHBoaGygeGhsjGRcYIC8gJCcpLC0tHB8xNTAqNSYrLCkBCQoKDgwOGg8PGiwkHyQsLCwsLCwsLCwsLCwsLCwsLCwsLCwsLCksLCwsLCwsLCwsLCwsLCwsLCwsLCwsLCwsLP/AABEIALcBEwMBIgACEQEDEQH/xAAbAAACAgMBAAAAAAAAAAAAAAAEBQIDAAEGB//EAEMQAAECBAQEBAQDBgQFBAMAAAECEQADITEEEkFRBSJhcRMygZEGobHBQlLwFCNi0eHxBxUkMxZDcoKSc6LC0hc0U//EABkBAAMBAQEAAAAAAAAAAAAAAAABAgMEBf/EACURAAMAAwACAgIBBQAAAAAAAAABEQISITFBA1ETYTIikaHR4f/aAAwDAQACEQMRAD8A9xjI5r4C+JTjMKFLIM1ByrZvRTDQj5g7R0rwAZGQFxXiiZCcxBNbD5/KE3FfjNCA0oBa8oJDhkvoqt+kAqh7jcUlCXMxMvqpmbW5EcH8UcQnKCZsgZioqXJmhaP9rInOySBldw5LltatCbiuJlT85meMZqHMv94FSgHBYFXNWrZswB1akJuO4hOLURKOVKApgVAJzOHAdkpFy9HaFSG6AyfiCfMmpmFS1TA6gxUG0pYP0G3pHT/FPxbMxWFlS6hbfvCDlSou1WFAwCmfXoH42fhZ2HWUlQe/KQaH+IHqIsx+LLJBZ1McyiaEGzW01vE5Ni9DXhPxR4KRLUhE/KaJmDMLvy7Bx1vaCuH/ABOuUtakBOernmykkKckE1u47Bto5KSg1e7g0bd3tQfyjocPKDKWoBYYaAWYjobO/WI21EinESQuaVTJi0qYlVBrsDTK5t7Q24rjAqRLlpBVkSBnIKVE75ahIYAdWrFOJxKcnKHCqM2VSrWNyBW0L08RCTR7sQqvS97aRH5HIN8LUlalpUPwMRMBYlQt9GifxH8YzJyskuUUSzMzqT5gtRSgc1rFJp10gXGIdQIJCSGIBygd9n0gebiDmdgbVYH0BrGiy9oGh1wzjMmXiPG8LOEoBSkKJAdLGpD3OoPc3gCeQtLjldyOZVHJNQfrCmXMBKnTk01emws/1gqU/K2rNv2Z+1oMm2ICwapilKqkgGoV0JA+l4Yz8QFTFFYZ6u1KlyRoKnSK5qsiUsEjMVPoxc6NFUianlfUO2nYf21htDCeJrShSRR1BJL35g4HdiIWS1pMzKDQ2r009aQy4hLCsQtPlIATZ7JSGr7QDxYpC0MBnDuQGBpeH+gNpxakk3FKCp39o3IxJmS8qmBoTfrWkC4aWsksXDBy9O7GsEZ0nOkpyqygP2Ukt6iDgJEsKcpKlNUs+nSCcRjg+UID3p76F7wGMOpBdWoOWhYlnBBIr6RCWTe3QXLU/lB6ALM4lg7n+jU0gYLq9Tq+gt8m6RGVOLMQ2vWKkYp1NcCF4AOlzQoA7KZjQdwRqQ/rGY7hfOAxDkkuC1yRowo3vAcnxEgtQZbn6jaGnGcf+9Wmoa5FtrdjCj9AAYaeQ6SlkvqXfs9jZu0WS5SUJIUpykEjboepgUqASVEKYqACr1P0LA+xi1EhTFanUku2uUNTNr1tD8eRIxGKWcuV+ydPQFrb/YwVIX4anLirK1DsopNdcwI7GKcGsAkkMHu5DtTS7OYI/ZwQph5lO73IIN9NIOUpFWJCyXABZmoRuRbvfpC7EYSYGIFrsoP+rw1nzS752SgsQLElzX/xIgFeMSkFUtwxF6vYX9IXfQMrTMUB5fk943BSZ8whwksdhGoNn9BDU3iM3CFJRmS9MySRQdRrR6x1+C/xWxUtQ8QJWLHMGLbghqtHPGV4qRnYAi4t3dopmYiUlWQguLFxlOwOlaQthHp/EOLmdh8vjJRykjNzEhQ8uYEl2UA9DoevH4HhyBMbxRMcBgkEE3J8xFmozubQCrjKwhOaWrlASAEOGGlRYQOmb4iA60JUC7gj0BbVof5L5QQNVxYS1qGQK/C7mzMTQsXbUamE+JnmWcyVupajcUHfc6QxnyKMEuDQ761qWinCyBLYzFO9kioD3JJ19onLKf6AGGCmTqglwASkHt9zGcW4esIzEMUurtQ7Wq39IYf5ukoWlLnl8wBJqpNW2o3SA+Fy5hopZWmrpZnfYfeJeb8jAOHIUyZjFzQq0uNG5vnDmdxNVQyQkHKHDU/M13Pf+gc1eZDBJCAQA1xcUfo49IS4xSlFxmT0KrtQP2+8VruxDyfxYO6ypRAt3uUqDUqx2aF/FsVRC0kjKWKdQDqCfaF+FVlKkr/EAADS1dLWET4hgjlBSeUHykkl3ZwWrFaJMGNE8WzsxZ3B9frWoPeCJEpZUSFUSxcht3r9tYV4Rihmdi47j66wUnEESxzGh9Lj5NBrOIEGycSynSA9eYBlC9COp1fSLk4yycgzWfV3d6VfffrC9WPKzzVYXBa3b3aLpebMGBBvvV72hpQZXiQZhCA75XAAG53NDZ/XtERwtaQ6kqGwzOa3/WkW4BYJCgagEEm9z7W1jDjFu5YD+JnL2p6bCIrvBwK4ioHFBdFBYuDZRlpLeihCmXwtalZgpJYNcg9rM1rwdhpykrSrlyqy0SGYqy9WAcsTAqFuWDu7lg5Hp0aKrJK8GhSaEB03q+zfKGAwwUHUUgirH5V3iQnAuE1IDszmw02tC5eEH4lFLnUanTLc+m0DdGFY3M6UezFxFZw7Bnq2Wza5tdhFyMHMyJIExSdFBCn2rT5xrD8OmqnsEqNH8p9mhVwIyvC4CYpNRTe3T7xCbw9CASVMvYVB9tYtMqdnb94ehTUszde0NsPwKdMBKZMw5g7ZSliL1IyiJ2YQWeCnLlmEh7N20ejfPtEMUUrnrKgQ/wA6baWMMeJ/Cs2VLzTAUAXqC1dQO4s94VT8MVGWBVTUI6qIJ3tTpDxvQjQWjCJVJmDRKpamdreKn084itSr3ZqvY+9x7RdKSUCYD+JIsXYhaFDvypI9YHQSnzb1F+n2hvojWISkgMwajdOga1Yrw84uUmrJegA0011tAeIC0klJN7X602gzhMxxzJZRf8NP7Q/AyGPmOmcHytNSkvagnH0FoHGFUleQO4AejJIYG/dqw1xwCQFgAqUtDOAzhEyrbgP8ojxFAAQTc1DlrUb3amzRTf0MqPGCmmQ0p+qxkKmVoEEOakn+cZEaL6F0vk4hXggA/i9x1HqY1LxiUnLMSGGug29NYowk4aeVu3RutYkvDAs5b9fRoqD1Dv8ANQGUJlQGIqzAaNoYIROStOdFVFiWAelNfpCEYQGYp6C2vb9NBi1Llp5XYWb7teJeIhlMxYUhs1TTKAQ2tTRg20WcUlAoSAQ4SzadwSadoXYTGPLJL5gSMzORY6X0rFEziGdTM4sFfi9GLN0iWnRBmF4cAsJc8yVnXRC1JsdwNf6x4TPXnCiQzmpegGgGt7bxHh8wDFpAmPVQINKFC3D2+8WS8UpCCQwokaWIOjatFZdQw8pSpeVKgzuUs2+xvUxHHT5SQEhQBS9cr7bf1ijA4k+GFnV3A277sYA4y6wCmwU1LWBB7dYFjOAPPgjhUkzVTJyVYgpZmQpSATUFWYAqNqAHreOwxOAwagSvCo5S5OTKNtwD6j0gb4S4RkwkskEnzM2Vya1q5ow1taL8fLzBaShwwGUXJLp9a/Qgw2zoxxKiMFZGFFrhCDuD5V9Pl7jTcPIlpP8ApyQzgZAWDk0eaSLt6CLOGpCFHOQeSrHMzMXc2Lk26xWcACczrJH4QSAwQwY0/hoT3iKaaIhiJOHASE4VaSr8TM7XyvMoSTGkow5B/wBJMAFBysdNfFc/owaiQopKSyxUMnR637tZtDcRqThlJQp5iqKoWAYuCC4sWBr/AFEOieKJSVYcBIGEe7jJKUc2r/vHBrrtE/CleGHwhOWopJez28R7e3rAmH4dzlefao1Z6ki5alRvB2Mw3iJJllQJBIaxZgQNwRXs/qxQRy+Oy0JK/wBlISAAC8oJDUaqzV3Op1g7DfEiUBP+lVmIzO0r0PmDBiC9qxDE8KKkgNykgh+VIOVmcCnLFX+TZFhIGUJBJFCCHs+zA6aJreEXEEL43mXlThphZy6jK1qzZ2vaNJ+KEvnOGWqygf3RuLghXT+sBHBtMOZTB8wYMa0pTZjp1esEInBHKzCo3YABSXqaBiPQVpCoaheG+JWS65U5wWqZaSBWjeJ/1C3Tvcrjj2kTHSoGq5YpQgPnqOtvrCjHYtFcwp5VbEtmDPUhkGo1feKlzszAKCMh870cAAVvUECzUGwgoQaS+OzOVpEw8wUAqcgO9GcE72vBUv4jmKA8KXLbX9+KZnL0l00voO5hfi5qNKUehbmcMezlj/eKuHlEpGlUnOWoAVO+7EUpW9IEweIy4rjp8yVMR+zhWYVaeBo9AZTUA167RxuKIzJykgAB0lnTf8oFH6DtHXompKSUKCgiznm0JSp6gEK+RL6xzPGZQzhQGVVqlqOwB6gPXd9od6ZfJjyi3GzjlYu6S7g93baA5OOKga5gN+3S1oKxDZQaCh2fdu/WA8KoS0k8pJahD2NC9x+rxaUMBglOZRAJBBDn0CidtYPwxSihDBrqqST2DCj26QvkYgBlOHNDpca9dbxDFqzJFTmr9y7aj6RLX9QBmMCZkmpynOg+yVu3cGK+JYlkpfZ7PUkxRiZ37tQDO6W3qDQ+pirFWSlR8yQz2uflSKGAeCnYe/8AWNwuxGKZRBIvsD84yLEdLMwcpIo1npuAA1TRTkUBIZ4qOHLBJs4c7O+ovQHXTSNHEhspLOQXuSyak+rWoGtEZOOUSEoJNQzeVP8ACCwLuWJs9t4y6hLIqxaQpZqwLH33gGdNym70LNa5+cO8RhEJDLKatVJzfiNKbEEQs4wmScpCcijR0jlDWpa21YpZdgyGEJAUWFXpW7EfT7wPh8MSFLVygGlKH7f3ggkpAJynYJ7db13iaJpmS8pZgwA0ppTp9IKIhwb/AHUfmmTAgEXANHrTX2hjJk5qA1KQzjatfnAnB0hE2WSByLzAgbV1q9BB8meAEk0AADByKj+usJsZXiJq0pUgpYCxAo7MR28w9IK4Jw44pSZZdKWdShokVN7bN1EDqlZp0xy/OpISRso6vuPnHe/BnChJklRYlRvqwNOhrX02hspKsazMQhIQlDJoAw0DBgPkIWLXlBS4OVIJI0YEm9g7exg+dhA5UOVV31SAQ1Nase/aB8ZgSXDJq4I6ZSnbY6b7xMN0xfw9ZCVEgZiDWgDOA72Fraa7xOUgCruUuQwZxUswDVAIHeD8HwZ5ZSotZwHbcgCnZ+p3gYYQypgFQirs3p15R9Rs0TC9iyTMZRSSHIVSjlsup0BCh6xTOTldLgZnLEf9qjpQuA5ve8FzeFrYKc9i1HOp6XZrxo4Asyh5iCXU+oIZyzAB/wC0OCoHhphUXD1OUt9tg9AaWFociZUMLOD2Kbg9zeApWEyOQQXDgDVx8qgOTSmlRFuIwqiw8uhbetmsP6XhpCbAcXjcqVAuKkHUBk1JY0uH/tFM6dmUQTXIcx/K9nPckv8Aw6PBC1JWGBKhzAuKkEh6uxd3fYkaxOXhMrrBBCCHFBRmb0pXtSFB0R4yerKXpzsAzMSSR86ZWYsbPW8YYrkqLMknLqWCSkWqWYu403eCTgwsOwGZnHzts7Wsw0eB8TNCUNXzBKjZq61sCVDqANnMlUVqD5w9gzWahqSKWcNoVesbxmGeUhaDzgtonYW2+47NLDJKnfzGtmJypoNmzEhm1GxiH+Y5JaSU0CgTq9ClQZ6hi7DqXhFFKZhQpVHJFKFgKuR71t+Iwy4QtpigRQ0AZ9ikEUFPt3i7DJKkmicmU5S4NXJcGm5Dd7wVLw4l8w5SliTWv8Jq+oo+nQEgUHTKUJmVyFAUIGagALEAMWCh+gIW/GeGfKTyhtKlgQK9gQG/mI67h+LGVLBzZrnvdmIJBP8AaI8e4WnESyksVCqdCKM2ugI9LUikjPJ1Q8nxxKHBs13ro/tSKOHzcwZTEhNbPcatZoP49h1THITlIsOmx2brC7hklWYgD8CrejP6xtUcjGmKQFDMnpbStTvoKbRDEKdiB+mNuv8AKJS5SvDcau9aBqFxe/ziSMKSno17AMwpmZyIlhQNCvMTVsm1QaU9xE+KTHILBkp/mR9RF0/A5EVZRKUBqgUW49afKBuIbA0IGtn6PozPDq9DqNJlJVVjXt/9YyBUYtSRlY0jcTCKF4qWZYSyidL3VXyh3q50+sWjHyv9tKJiC4zC+YVcdB5SCfvEMVMKVA5iVkJJIGumUkOL9oNTgZwVyIKsoBK9ru1Lj1tSkKpeWNr7Kp+WhTQBTgMC1av+tYZHDovRQNMqgMyTUhjbytb+cCjEZUDNJCRlYk8poQN6uK+5iBnpRkUKqJBHM4NmCki7ONoiAaxXB8qcylMVElKMtBTmqTQO+neAuHEoCg7AFhuK1ftSCpEpayxWkBweVgRVmY03oL12jc3DBAa6jer1Ya6129N4pL0CIyAhSkLDOPZqZqbs4HeKpMn9yM0xDgpds3SlEnaIYKQFZXUxYgcr/rSNowLSDyly7EEGo3ZtQ3rDsHUi1eAUcQpPiIrOOUMsqcrYgHJQ1EeuYQZQCmyaMLBhYaO4bpHm3BAZuPdOUELKmbrm/v6x6ZKT+Goa2297f3h3pph4NYjEULCoBDP+Jnb0H6rA83EtzGnS9qep/rtBWMSFAOCCKVuNd693gRGDDVHLf+rXABN+0DNES8dn53Dl6UDBqNqHPd4BE9S6uMravX8rDWqXI2g5eEBUFKKi1QG37dnc73jc7Dg0YkFtdwTUOwt29qqDqLEzybFuXXsGFdifpFKJouKJ8pc009qO36ef7OAA4Ic+xq2hYfqkQVw1i1VaN+Ek2Pv97PD6LhtGIqGOlX+jn+IMYtxCnoG0v1a2hoW/QipeCd3JcNlI+ZZj97X3vOCCkJcHdzUuw6vcfKHBVCpBOZgkOXDAHqK1tbuXjJ2LUlSktqEhtXNDDiXLAVS52Z7h/WJYjDBwQwILuz6MD7Ee0LUexy8mcc5oyR0JatR0NfZ/QDFy/wB2eUnyuxCinlmWAtzOdH9XjrZkpLmwSpT0o5Zmven6vAqcCgBIBodeoztW7abj5xOpSyRxWHmLC2mA5q6gZixUAW6tfo9DF2FwedExMwMqjVuSSadwCX69m7AcKliYHDejbN0NAzRkzDIKwocqg1moK66Cuv3g1K3EH7CtCRoWoDVwAdK60L7hzQGMVNUHDgKJs5dwGobOchbfWHgSpILpJS/mBZ3vemo1tBH7AjPmIBeop0Ppr9tIWobibhuLOUsCWdibG2txUtb3josNPBSSasDeh1p1ZvptFEnK+VJSndrudwbkFzT56kz5WbYmhZyDa+z16RSRDdOE+IcAkYg8pKSSqlH/AOrQsd6M0USpoRQFI6AXruOvpG/jbGzJc4MpW1KgjQk70IbpApUpSUlRcM/KQnl7Ea9RuIzaOXNdIT8YtJGRRJUCahhpvo2oiubiCpQTnzK1AJUlg/R6jtBHi5QChMvlFMyiW692aAhPmKoVIBNkpSSovVmTWpsDASX4nhyAllOkCpIAAZwNVe3rtAX+n/2+dfZhUbKB76RHEKmIaoHUNTVrsNzrS8SlzD/zMoIsXDOQQKDWh2ilQnChfCsMoklUxL/h2/8AYfrGQavE1qh+uW8ZC2YunUzMLJJdIGZsoSdXIFA1q+wigYJiCtQAqMoVUg26VLwlkAJQDMJSSBQta5sSzJ3axi/ADxhVRGQFmHUlw7HqCX+UYJP2aY/1vwSlfDK5iiJUxK0jzIWQmgB6m9qWeB0/CmJJWBLQVAOMq0ks7G5Bo1r7Qfw3hAzFRUtQIdzaouQ1O+73g+RwRBopRq1cyk7h6GjnS3vFfkjjNl8eNjOKCpiV/wC2xBOlyxBpF4StRZIJqGvRiSdht2pHoB4EpKWOWYk/mJBSwCWC0hx5dQX1iocLDMErlu4SQnxQwDVVLLXe4/lFr5EN/DDjJuBXQZHYEs5PsQG9LxbJw6yGAUHoGdttbH1joUyVofmULHKpOUhuli73ixC1UzEL5rZW0Om+n1il4pmsE/Iv4J/pBNxE4E5WDAMS5Zg+vLcaPWDeIfHqsmcSuUDMWIpX8wNwOwpYtEuLyDNl5RqQ7Vq9+0LcPgpiUJlgApBUCW6uO7fYRaZqsUhpwb4+RMLKOU0vW7C42zNYaCLuI/4gSUKZAKyHsxoKEs96EdG6tHl/HnlYlYrWZmNWuyhr1f2hUqb177XP3rDo9Uexj/ECUM2YZUhmBd6pcPsL06dXiA/xATrkAJb8RKSA4FLO5f6uI8iGKpvV7vFpxxCCkXzJPs7Edf5wVhqj1/D/AB1KIUVEMAa6PShYVNQPW8Wf8aSSxzs/4QWajg7OY8UXiCXqpjcP9YmrEKqQXLa1FmgoLE9f/wDyJISHJJatn0BozPSCsJ8aSJpSEkhjZiCXIHq1X6VMeFzOIrIAcXc07D+cblcVWFA5j6dmioybie1yf8QpC8yapYmqiBcswArRwa7awHN/xHlA5cpPlFHYVDn0f67x5fgMOVrGYlQuXJr/AFMEfEyCieQCACiWSBZ8iX+cRt2F6RU9Ql/GuHWkKJZRLAFg7EEVOpBTqxIixXxrhZUtyQQSUgC5713UD0aPGEz10OY0/r9jG5q1ZEgG7n7f/ARQoeyr+OZBAVnT5MzbVAAOxc1Hazxzaf8AE/mGeUopF8hb8IFz61Na6x5wVFL3Lpr7jWK1K5qP667PBBcO/wCK/wCJE5fLJWUJdny1bdyTsaNtrEODfH8wKCZjEEgF3o9CXevb2jhZiCSdhYfrWNldzYn9fWCDO7xH+I87MoFKMrqFAH3DEHemtNaVFl/HOKC8xU7s4IDNswag+4jnuBYcrmIARmctZ3vHXDgn4soGUa0rpQORVolj4g7H8WWuUhazlmqV/wAseYAqALaOCk33s9UWN4gu4WpVaglzRxUdhDmfwJSpiglRUlKKC34U9m5qA9oAxvwstJSlJJYBzurVjtX9aRUc+XXRMvGHQsHre0M+GZQzA5gwJLUenUij1G1tItkfDh/FQDcXbo9bRfL4f4Z5SCKXFN7hruaaQOPgQzEy0kciku75QCSbA0LpfV4VYtlEIQ5ApYu5tRzUgjrSHkhllQAYlPmaw3dwATbU16Vu/YhmKgsBwKPRw7EsKV23MS8liZiIcKn/AIU0/wCoj5ZoyHCuHzlVE0B9BUehjcT+R/aCj5QzaBiGoKezU6kXeKJSZUtyBlu/MQG9ulD84aTUBRcAP/D9SHpWv3gTGYAkcwo+w12f7mOVXurNVjlj3Fgct/F8RBzIKTyk2J1Lmqb0bSNSFzFlQC8qgRlB5jStCzD0iJSJbKQosKMzDpStL9NYNwmKS+Z2o5N2tUk0IJ2+UU2/YrXWP+H445auD1r3Pb+UWnEZXs+YN2NBXXZ+0L1cQSkZsps3KzUL1pymhEWzMdKmh5a6G6VUcmxB96HrFLp6GLTXAuZjc6cqwk7pIzfXrCeZgRnC20I8x7b6UqXiWFS6iCVAoNw33MX4rhqFskrUCapdKndizsKB7ikXi2mL5ME0Dl65QKNQ2b9awPiJ6mfI4ppV3rXQgAbQQODzSv8A3pQBFU84JItVm93t1MWY/hK5SSQpAF3KilyS9eQpYkge0Xvl9HG38l/ied/EvCgZ6iDdbvQaJoHuOv8AKFs7hDFgCe1fomsdHxLNMJUuXzKmJzFOUpdgmg2oHIs49K5vDw/+wRX86O1OUj7w6zsxXOnMzODGpCVDah3b8sb/AMrILED1V9v7R0v+XpCVPKAcWCgsm40R/OKJuDYt4BNL51Ns1JdnNjvD2HohCeFgO5QG0cfc6RdieHApLKCiEmzbdDaHgwCmphxlP8TJrqwQzD9bxriTolTFFIJEoMAX1UG8ohWhrDzcGNiJeAr8qvYxtMhRoxr0MdpwHZ8IkWboT9vnX0iHxFhAqe9f9tGmwIuS2kX4LGpQGAJq72FKXLBoIxs5K1JWpZRyAcuZQFVapBFjHCuM9Fq4iFPCtGU96gDbcxufw2iaG23WHWGkIyl5yz+Vgs0enlQNG94yZOlJS5mKylTZyFvmq4ojpbveL2ZGqhzWNwISNvSvs8ROGDCiqsxCXjpDMlqDJxEx7+SYfqjtVoFxeHQGInzPMPOJiU1INT4YL37xSyZDxQFgOG5lqDKIfoD2qY3PwCQnnUpKgT5knLuBQbdXrrDVMlFWKPNVUwmjbEHNozaPE5khPhApWyi3NmTltq66j0OsTsXqiXwlh05pZCsxzUvlJDvS/qI6TGY1UqWoS0eJUEomKMzK7PlL2fuQ0JOBYcpSFeICRmzMQUluoBahd6fWHZxGcci1IJ2LE9m1MT28Mfk/lihEj4kmAv4KDpdYP4i1TshReGeH+IpcwLC0mQU2dQUFtTlzNlLkamlniialYmrQJq1ZUgmuYZnUk37AejQJxXgGZL5q5tW/FUabQ1ip4Fl8a9jaVhlTUpUmdICVGmckKAoBoQ2gILUgZWBUFpCvDUj8yFEg3LAqSI5GdwJSVE7a/wDcBf3hrhuJIAyhAluGY824JBsHvWKa+jHPHHHodO+IAhklORtcpcjmFHtb53gA8RzBSgEpDfiP1A0oWtA+I4TNQUzKpChQhWaiibtZ9gIrTwwpWpw6VANm1Jv1ekPVJGMJJ4pM/MkdMxp84yA53DjmPKfnGorgoj0Fc0hizuqprZ7BtXygEU94Z8P4glaalmFQTUG1WbbtAMhRmhWRScyACQwDauXYhP6aKVYlUtJUpPQlRASeoPq8cuPqI3wy6MuIyETFZUzChRdmse4/lvCbFcKnyCaZglWiiN7DQ1s7U7wxw8pJB1SoFRY1STYhtae5jCiYuQc6zmAdJJ8w3IFXL61cGBr9G7wWQBI4ypwSGSCxNOz0qAeu/rGYhVfEQGYOUm3/AFAFm1ppcPC2ciUuWeY3oE0YjYtcN1fQCDOEThViw0q6TrZrvC11D48WsuMNVj1cqkyvEJDamouXT0Ii9PxHPsZMxI1DF/dm+UX8OneFiCU5UyljfKHbQHRxekPkYtIFHNaM5vpFJQ6HlTlpXGQg+VaVKuos40d+o7ws4xxdc6RkKipeccuW9SKNejXr1jvMZxSWkywUv4i8mjJcEuelIW8IwSFeMAlJKcQtnGhyqp/5Uh68JedOJmYNQloCvB8R0sibQnmP4s4JDEBu8Wqw5zMhOG7hYTXuMRQeh0hj8WyQmbWYUAlJCQQ2xNUmtLP2hJOKCok40PWyMzahz4Vmf+kUhhuFw/KsGXhkKNAywSobggk+kVyMqkhKkyEWqcRKSfQhLn3EC4YISVZsSVHKaplFLFxUkyjSljEsTh0hLHErAZ2XhS1qVCO2gpAFZZi8DLzFsRlH8GKlBOwuoEswcXO7xd4yUKpiESApIcKTLUVEWIKlnftS8DjIEhsUSQGpKIYXZPIzdIs/Z0rUFCcvyshWQFTh3FZZYVT7+kAQhicehRH+rzgkOnIkEh6gFAcG9REULkl2xCnD8vh5m6Vlv7vG58xIZP7WolLOCEAaGgMsKB1btWA5qiJiiMSkJJUzhLt1ypesNE+wkYKWc6kzPECRzMghtaske0Qw2HLKClyQl/8A+ajR9RoSH1jJSghKv9TldqJASPUFFCKUieHxUsqH77OpIIz52LEioyoJAvy2+UIoN8WW3LiMO3VCQx7kxCasMgJm4ZSgp3UsAGhAIaZdiYHlz6lOfKyQcwOYHrk8N2vcxPDgJljLPDoWSFJlhtA9EULEi8A6TxqZhYFGFmJzO6Jj5SxqQJlr9e8WKlLSyTKkKBIdYm2F3yqUS43gbG4hMxNZ6FlKQQDKUCDT8SUhg+o+8am40lLTZoYKAJ8NQq4YMSFGh0EAxnPw4mpWnkDux8QZs1/ygO9q194qlSE5TLXJnEJDGgY0/hWQa16GITsZnCpaJkpScuUIKW3s6gpPe/2CmSQE5f8ATpVlokhBUad30u5FH6RKGxng8AFJylivnDJRkWscrZRlcKZiTB3AeGrQCshRCWTLCgyytTN7FQbTMRsYl8JTEImSShSFl1UQjXw02YPZi71BvHcy8cibdJcKFnfMPRxVxFq+jl+SbJtnCfEWCCZwlYZKMyEIE9Zup3LBzSoCvWCpsoGWpRLut/QJ/mI6DF8Iw4UVl0GYxIYOS1y6SdS8UK4EyUpQVKSd6G2zAG/QxVi6Fpyk3CAuSACygXvQv2/FAsrg4mpzGVlUa1FdGP8ALpHZ4ngOYkpWLEKDHVvmGrC7/hxSEgUKhQF1pSCLGgJJZhcfOhuicsNlBelKDhDJPnlqSPRJYj6wpMipBUt1OwZgNmLg2joVyVKT5QVFZDuD5Ca+pba8HY/hMkKBlkgFIKgQSU71azj9PA2l0y+TBt04j9lWKZvv94yH4kYY1M4CpowGvWMiN/j+/wDDMhZIxQSFMkKZmDMwAIIBF7u3TvBEzGryApSFEVZNXBFmys9+lN4AmEFiyi2o8txpYmm2usFYCcPEBUoFNA4SKWJdJqSytHtTaM2u9HV5CeHSXQ6XQXPlTWpvkIY6++0XrWuUlEzKVJSSFKSDmAN8yS5DdzewjFcRSa0SAahI5uXdmLgPW1I6XhcyWsDKS5DkU+nTcbw9rw6/jyxvATh3DZSxmzImVuzOD26Q2XwaSJZCUJTepSCx6v8AhekbncOQolQCkLYjPLLHYOLLFmzAxzWJ+JcThFtipHiy/wAM6WGLblOh3BtvDSvgviOd+LPGlzRlWpNLJGYFjdtfSsW8L48UmXmUsMSVuGJAGUOLG4LNpBnEPiGTi6eIkWy525a1DdoGHD/yjOAkZWANDU1zXB6fSLjSjQ6snwKncaK/DaVRM1KqENV2BINFFz7RdgsRMzTeVsys4YhX4EJ1S9xfeE8+SWJYivKCWdtj8v5RRgcVlFRZvMoN9XZwaF2gQO0P43iy/LMKV8rOhSgDzVcS1VYfKKZuLQl1mdlzAB/BWXLfmyuaCx07RrixJBUnxEKIRlyoCrE6EO1dLObRkznIdUxagWGaUkk9RQixFad4RouGKxaEgpcleU/8kggWNPCYhwL/ANYqlcUSpP8AvTbX8KnQ5bMK/wBI3LLqWxmPlqrwk5tLkjmSOlYqwuPzJCitUx3HLh0uKXpUCmsKBScpeYt4hzK8uWSEOzgBsozVNPVovxS1pmlJmKCWDp8JL5q1BAAeiadOggLF45QAzzJjqGb/APXRmt1USDetD2iM2aqXMyJ8YOBQyEqB7qzta12hpEvI1PmNzeMokkZnlIDsw0CiCwYU0EBzlpK5jLVm/wDTAUxALLUUesEY7GHQTUqH4iiUdgdXqKaaQPNWtKwo3Ubsh7XfLpT2jRIzbLcPizzJSpTBswVLcW/9M1NhpBUuahNp6Q4esi+9pbnen994eSsuok5SWKnGYMKGia1GvXcGDsBhAoqClEqTZWVGYdA6ahq+vrEtFpi+ZMy0XiJe6XkA+vlOhvDGZjczK8UsS5JkuojK2Z8oBJPXWDlcJdaKh2IByyzsWcoJs9olL4VMYpTMaqmZKA1SGykVYh71+klIDVPWAoma8vKSP3KQQf4iaMbO/tFCgVpH72SeYMFSkHmd6MKG7VeGv+UTmGScE3FZaFMRsMtKjeKZnCJqVhecFReolAKej8wBAcDWEUL8ZMmJUtsRIQo3Cky0knRwFPUNcXeIZJ2QjxcKxFXyWFgAdKk/SG87h8xRLrUpRNM0pLAggpdRDONw0V/5LMLCaUrUS9EJYM9Q5Ows2u0FAj8NTGKCtcsMtSnQhAulqZXqQTapftHZYxQmWKyCmikuH9tbRzPCsMpK5fiBKTmBUMoD1KXFKE6Edqx2E/AMOVwk6uU/SrQ0zPLFAuAwWTyLW5NlHMBUg0oX3LmwoIPlzlDzB2sWYN3D0+0LZc8pIBUUVo4zBmslbsANAoOYJkYo2KHd6osO70Id3G5NBD2M9EgtMtCVE0SVVNa9yLO7hzU0rAC5KxNYH92UkAZQTmzXoPLtu8GSSlRcm1CnJkro5bMwuG610iKUBCTRU/R1GorqsMQG10Yu1YTAX4rhBI8QAKB/K1f/AHM9oExWCUohPMARdsygbsQp3o9R1hsrAELziVkUQ3KxLDQueYVs2vWoxGRLTVEAM2ZABv1LezRME+ezmJvw8hRJ8R33Sg/OMjq/2eSasgvqWr8oyCP7I/G/1/b/AKeZYTHAhRyJKlOo5Xt0fa3rFuJ4d4gzEJKbAKzUJsyklg+7aRVhspR66AvXtcQ0TjUpAJdIUyMxS1dnzd6dYnLJo5lEirBBSHQRmUwZ7m7HM76WIa9S9GOFWoVBq/kUt1JOoDMwuzsNKxdIEsNcFNhQavRADaaRpWGl5mXmSaVoNKihzHqLUMZXZ9FiujXBcdIV+8dJNrfUeZz1hmSJ6WUkFJDkPQagjUHYxzOK4WUoN1pcOXdQ0ooXApdLsekM/h3FcpzO7kVHYN+tIrLh3fG3YxPM+HUqVzgK3dAu5YdQwFmFYrncD8J14MqlqZlJYlB9DUX3a8XfFWPn4ealUoulabi4IIBofMGanUxUnHrWlCwpTKDqYcxIobBqGzDaOnHFxNDeSrQBjuOpS37VLWlZo6QcpA2LsL117Wg7h0jDzOZGVYDbauag1pbSMmKdKipSZss0UFhSnIalgD6vHOz+AlM0/s5yKFmVmfswtVntakVqmG7TO+my5eYDwZKTlBTmQkOBspV+oB7gO8DzZ6Jjy2kLUkE5RkUoJsbWDkQv/wA1XNkpTiZAmKSRmBZCCXYKJPlo1gNe0RwmAYpMpEuSFF5mVNVM5CQQQwF96DtEPGDWQZMw7BhLQDccv6aj1eA5uABDlFtKkVs22kOJ02icwBAonKavR3LOVHqewiakOwCVWqWFNrlyGDe8A6c9ieBiryyNXBUK+494Bn/DQylQlOkGt6bPZJNdHh5xTiUyR/tzFCYQyPFWpMt9XCSxLHy0Fn6uPh7FS/ESMVMQpeIWJcpX7vOmYjmoEAhCVFgxJqQNYpCcOPl/B6VsZcn96PMhYZRIN5SiwLapuD+bRij4OMwgLmywscxZyEIAOcqUFABhoAXOtaOf8ReOSxjRIYBSsOVKVUNmKqkjZIe3zEEfD0qfOlIlT1ELUUqmzEgyyZYOZCEkl1LWRmUunLqSxi+mdOYxXw7Nl4dM5x4UwsjRRDliUVplS9zpFEvCq8PKFBuoH872/Vu/+IZqpoSUFJkpKhRlAqSSDvUMQzOKwo/Yde2jbb1fQ001iWUhPhlKB8xNDdiDpvm2i7BS1ISEhyz1Ic6m/esNpfDwSA1ejfyioYZQUc2XLoUkvQVcH119ImFbAeEnKST5VF3VUgvazGwbrBAnqKndNAbqTq13Iow71i6XhkqILVI/KR8/b2i0YQflfcG2+9dafOJg9gWZPZboGdNGyqTdz6d6xuamapaDkYJcuC5LjYG/qYNly0pYcrdUhqf3pEpiUEW9qfI/q0KDWQql4lapoAlrVynMClrEaavdtY6nASCtPMFAC+YM/wD239YTyZGU5gMqtgQ7Btnp2gyXi5iTUqHq463gg9g2Zggk0t3+1ooXLY8qX3sP1T6RXNxJWArM+zD7xR4pvptY/OHCQ6Sl7g+pi+ZLatvX+RvaAkYxaQza94mcclqkBT+U39A7n+kBMJKIJDqetAo67Bw+hjS8xGVWRSToQ++hJBr2aNSMWlQJAyqH5nAJcWOosx6i0UjFLQoZ5ZALVSCqr1HKG+8IetCcp2TGRsjok96H2MZAI8xljKEhKWULF3ewIJdxRq9Ks8EJEsoIZKaPyFJ0ZyWdw5t94WoxVkMLk5RyqLC7XoxPpfYxDLo9aBWaoNyCUV7P+hn46ci6Zh8EkVCiSWchgkhRYmpoW0DB/k0wOIJOUuFCjEEE08pdnTQ1pY2ivh/D6llgBZAy2SGNWADsXBNxeGQkkKCSA6SxTcNVujNqOggy6U8INsIMyGISDsS7h6it/n3gLFSsi+XQVelPTaGSJaWNQ6QHAAe/b194GxcsTUOKKGln/W0Q3TtxSnBH8QyP2rDhMkgqCklL0Y1BT/4k+oiPBPhfEy0stSAG0Ur/AOt+pgnhWBUVEfgd73bpq/SHaOJJzcygkPbNmoP+kPUaRthlklF4FksW6KMZwPEPlQtIDV7MKlgz+v1MB4fhy5YyqmFy1Em7U2+nqDHXImkgmihuHbazFq9oEmSkknkc6gUY+vp8mi0yGJk4RwqXMKiFPd+zBsuo+buYEXwVKW8PM6lB1JWQbMzLJSw/iBjoVzwnlCCX/EBzDrlCT84GWCPIA1ySEpoC3mYOfTS7iKpMEEzxRiEglS8qFKYpSVByEnykJUWDhtyzw5w08lBV5BcrLluhBD22bWJ4iQWSwVzOQQXAIJcGlDYWGnWIJWUKryqPoOlVNUsaa7aQAizE4uUqXlQBiSQHCC0sD+JZDkVskHakcZilKkYmVNQEfulJWmUkFKHSSQCVF7tV9DbTqPDQSoLzBSTzOag1Fk0962asSHAkqSQkuahiQVb0P4g2tD0tAh0YYGZK4hh0zZq0qxGDDrWEjMJawSoKSAzAhQ5XoinmhP8ACvFJQTMmhShKlzGlIQtRWBmAzqQ4KZWyFfhDUDQTwbh37GSuQPDUUlDrPmCmWxkkA5hy5VZtbEPA07hstbKmTZom5QkrlBEvxA34wkMo3qp/SGwUHKEIRjsqQDhp/KFZ8zqUAkm5DmYCk28yYIThfCzJryKykMGy3Bcl7bDasIJPw8CAAkELeqglJLEMzByTszjeH0rhK0ypYSlSsiQFEuWbluGN+nWsCQNlZwwVVaQzWYE7lyHYsLRUvBJKFHKFJCmZi2hHLZQqLB6X2jilTSCkylcxZJfKaGuqVW2NIo4eiXmBWkZm5VEk1D0dZU5vUEkjeghwkOwmPkzFmU4ExI8gCkmjOyVAE12g+XLzB0lhaobra8KsfhAoP4aTS5BJcPlBJDps7u4vSDcPxJISyS4uoJObLa7EmnSlu0ECl6sO4oQCaC9Nagh/7xpGEL1eugNAemlYgnEJJYG9CXDCxq5bUU69a1DiASp0jOB5kpDn0GYMctbM4EIYeZDvUFtGHXQfYREYYhT5SHA/E4FKsL32ApA5x4mMJagpRWeVToJuMocGvUquLQRIWopIsdiT1ZmFa9GhAWL4aMppUOafVoolYIpfMpTFqVcUqxKi4NCzQTJnFuYknYivypT7RcFJIcFn1ZxT6U9oBi6ZIlnlK63qprNdvaJysPLObLlUohylROw+TagH3gickAiiVPQsagF6h/57xCUhBAPMGNGZQPR2IHyNdIIFNomAUVLCRbT6i/rAil+GWCyDTYlq+49/tFonZgTVIcgWJoLuFENUXrFKOISCMq50tPRXKTf8xaw0reFBotXxCt0+swpP/iRSNxn+YYZNMxPXKo/PJXvGQtQ2Z5UZKgcxJSFFkElyHBFGsk17HSL0yVgEEtZlgtmIOt2uRaMjIypz4dyg64BiAqhGVyHY60f3d/XpDviEuiWuDd25WJb6e8ZGRGXGdMWsJKmFJSX5iK7ULUGggNc8uqpcFx8vkYyMiTbFRIZ4JWYBdiNxrew0rAU6VOXzSWu7uxA1oQQa10P2yMjfDJpGWePQ2gypLZgASFjMbfwkChcgA2hh4AzeY52FiQP4XFnqdNe8ZGRZAGJ/PlGga9HNvMCLB7C9xA8+czFRUwUqqfOCkBRDKUQUsXuHFLxqMikJi3B8Vmlylf7s2zXILhywBJABAqGIsBFq+IAJTNIGZFaAB3OUqoGzOQoAggaVjIyKAgmfLeiGNwUqIUCdiwb0gfG4mWV5/CXmSzELSKCgfemlak7mMjISAtkcUzZULQ6aJAIB6XzRDGY8yzmFqJ2oT5aaV0jIyJbZSRVh/ieZKm5sqTXq7V1etze0G/8AF6jooGgbO4ZzTmSauSX6DYvkZFrwRl5GuD43MmJB8OwJPOGIllTAgpL1IsBYM0WL4qUoCVJJAJJUcrlKjRgAac2peg6xkZDooRmcYCACsFIL1DOKpAsACQzAsAHsak6xPHwASEApJHNQKYsA4yEB+UEAF200yMgTCFM3ESgk4cy05gCnKANBU5tABn3YkEVEFYfjAcFgwA8zsGJBsknKCCwYl3uIyMgbCEUfEKTQnnByHKGqRluwermu8GSOKkHKUMKqzFqrANwk0dLczd3rGoyB8AsXilMCEBsoFCAAA9QClxVTsHsLxHCcXlrXlQC6SUEubkAs5DlLV9ekZGRNKSoQjiAYnJRIfTRSakkVZy39aD4rHkoJCSCSWIUAUl+qCHBFb61rGRkFJKJ3EASnlokoNKk1JYkpqKs3QQKZGZedwQXGXKHKiGqSGc67tca5GQqUIkYEkOZyh2zNQt+YRkZGQ+BWf//Z"/>
          <p:cNvSpPr>
            <a:spLocks noChangeAspect="1" noChangeArrowheads="1"/>
          </p:cNvSpPr>
          <p:nvPr/>
        </p:nvSpPr>
        <p:spPr bwMode="auto">
          <a:xfrm>
            <a:off x="155575" y="-1828800"/>
            <a:ext cx="5715000" cy="3819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4" name="AutoShape 2" descr="data:image/jpeg;base64,/9j/4AAQSkZJRgABAQAAAQABAAD/2wCEAAkGBhQSERUUExQWFRUVFxwaGBcYGBwYGhweGxoYGx0dHBoaGygeGhsjGRcYIC8gJCcpLC0tHB8xNTAqNSYrLCkBCQoKDgwOGg8PGiwkHyQsLCwsLCwsLCwsLCwsLCwsLCwsLCwsLCksLCwsLCwsLCwsLCwsLCwsLCwsLCwsLCwsLP/AABEIALcBEwMBIgACEQEDEQH/xAAbAAACAgMBAAAAAAAAAAAAAAAEBQIDAAEGB//EAEMQAAECBAQEBAQDBgQFBAMAAAECEQADITEEEkFRBSJhcRMygZEGobHBQlLwFCNi0eHxBxUkMxZDcoKSc6LC0hc0U//EABkBAAMBAQEAAAAAAAAAAAAAAAABAgMEBf/EACURAAMAAwACAgIBBQAAAAAAAAABEQISITFBA1ETYTIikaHR4f/aAAwDAQACEQMRAD8A9xjI5r4C+JTjMKFLIM1ByrZvRTDQj5g7R0rwAZGQFxXiiZCcxBNbD5/KE3FfjNCA0oBa8oJDhkvoqt+kAqh7jcUlCXMxMvqpmbW5EcH8UcQnKCZsgZioqXJmhaP9rInOySBldw5LltatCbiuJlT85meMZqHMv94FSgHBYFXNWrZswB1akJuO4hOLURKOVKApgVAJzOHAdkpFy9HaFSG6AyfiCfMmpmFS1TA6gxUG0pYP0G3pHT/FPxbMxWFlS6hbfvCDlSou1WFAwCmfXoH42fhZ2HWUlQe/KQaH+IHqIsx+LLJBZ1McyiaEGzW01vE5Ni9DXhPxR4KRLUhE/KaJmDMLvy7Bx1vaCuH/ABOuUtakBOernmykkKckE1u47Bto5KSg1e7g0bd3tQfyjocPKDKWoBYYaAWYjobO/WI21EinESQuaVTJi0qYlVBrsDTK5t7Q24rjAqRLlpBVkSBnIKVE75ahIYAdWrFOJxKcnKHCqM2VSrWNyBW0L08RCTR7sQqvS97aRH5HIN8LUlalpUPwMRMBYlQt9GifxH8YzJyskuUUSzMzqT5gtRSgc1rFJp10gXGIdQIJCSGIBygd9n0gebiDmdgbVYH0BrGiy9oGh1wzjMmXiPG8LOEoBSkKJAdLGpD3OoPc3gCeQtLjldyOZVHJNQfrCmXMBKnTk01emws/1gqU/K2rNv2Z+1oMm2ICwapilKqkgGoV0JA+l4Yz8QFTFFYZ6u1KlyRoKnSK5qsiUsEjMVPoxc6NFUianlfUO2nYf21htDCeJrShSRR1BJL35g4HdiIWS1pMzKDQ2r009aQy4hLCsQtPlIATZ7JSGr7QDxYpC0MBnDuQGBpeH+gNpxakk3FKCp39o3IxJmS8qmBoTfrWkC4aWsksXDBy9O7GsEZ0nOkpyqygP2Ukt6iDgJEsKcpKlNUs+nSCcRjg+UID3p76F7wGMOpBdWoOWhYlnBBIr6RCWTe3QXLU/lB6ALM4lg7n+jU0gYLq9Tq+gt8m6RGVOLMQ2vWKkYp1NcCF4AOlzQoA7KZjQdwRqQ/rGY7hfOAxDkkuC1yRowo3vAcnxEgtQZbn6jaGnGcf+9Wmoa5FtrdjCj9AAYaeQ6SlkvqXfs9jZu0WS5SUJIUpykEjboepgUqASVEKYqACr1P0LA+xi1EhTFanUku2uUNTNr1tD8eRIxGKWcuV+ydPQFrb/YwVIX4anLirK1DsopNdcwI7GKcGsAkkMHu5DtTS7OYI/ZwQph5lO73IIN9NIOUpFWJCyXABZmoRuRbvfpC7EYSYGIFrsoP+rw1nzS752SgsQLElzX/xIgFeMSkFUtwxF6vYX9IXfQMrTMUB5fk943BSZ8whwksdhGoNn9BDU3iM3CFJRmS9MySRQdRrR6x1+C/xWxUtQ8QJWLHMGLbghqtHPGV4qRnYAi4t3dopmYiUlWQguLFxlOwOlaQthHp/EOLmdh8vjJRykjNzEhQ8uYEl2UA9DoevH4HhyBMbxRMcBgkEE3J8xFmozubQCrjKwhOaWrlASAEOGGlRYQOmb4iA60JUC7gj0BbVof5L5QQNVxYS1qGQK/C7mzMTQsXbUamE+JnmWcyVupajcUHfc6QxnyKMEuDQ761qWinCyBLYzFO9kioD3JJ19onLKf6AGGCmTqglwASkHt9zGcW4esIzEMUurtQ7Wq39IYf5ukoWlLnl8wBJqpNW2o3SA+Fy5hopZWmrpZnfYfeJeb8jAOHIUyZjFzQq0uNG5vnDmdxNVQyQkHKHDU/M13Pf+gc1eZDBJCAQA1xcUfo49IS4xSlFxmT0KrtQP2+8VruxDyfxYO6ypRAt3uUqDUqx2aF/FsVRC0kjKWKdQDqCfaF+FVlKkr/EAADS1dLWET4hgjlBSeUHykkl3ZwWrFaJMGNE8WzsxZ3B9frWoPeCJEpZUSFUSxcht3r9tYV4Rihmdi47j66wUnEESxzGh9Lj5NBrOIEGycSynSA9eYBlC9COp1fSLk4yycgzWfV3d6VfffrC9WPKzzVYXBa3b3aLpebMGBBvvV72hpQZXiQZhCA75XAAG53NDZ/XtERwtaQ6kqGwzOa3/WkW4BYJCgagEEm9z7W1jDjFu5YD+JnL2p6bCIrvBwK4ioHFBdFBYuDZRlpLeihCmXwtalZgpJYNcg9rM1rwdhpykrSrlyqy0SGYqy9WAcsTAqFuWDu7lg5Hp0aKrJK8GhSaEB03q+zfKGAwwUHUUgirH5V3iQnAuE1IDszmw02tC5eEH4lFLnUanTLc+m0DdGFY3M6UezFxFZw7Bnq2Wza5tdhFyMHMyJIExSdFBCn2rT5xrD8OmqnsEqNH8p9mhVwIyvC4CYpNRTe3T7xCbw9CASVMvYVB9tYtMqdnb94ehTUszde0NsPwKdMBKZMw5g7ZSliL1IyiJ2YQWeCnLlmEh7N20ejfPtEMUUrnrKgQ/wA6baWMMeJ/Cs2VLzTAUAXqC1dQO4s94VT8MVGWBVTUI6qIJ3tTpDxvQjQWjCJVJmDRKpamdreKn084itSr3ZqvY+9x7RdKSUCYD+JIsXYhaFDvypI9YHQSnzb1F+n2hvojWISkgMwajdOga1Yrw84uUmrJegA0011tAeIC0klJN7X602gzhMxxzJZRf8NP7Q/AyGPmOmcHytNSkvagnH0FoHGFUleQO4AejJIYG/dqw1xwCQFgAqUtDOAzhEyrbgP8ojxFAAQTc1DlrUb3amzRTf0MqPGCmmQ0p+qxkKmVoEEOakn+cZEaL6F0vk4hXggA/i9x1HqY1LxiUnLMSGGug29NYowk4aeVu3RutYkvDAs5b9fRoqD1Dv8ANQGUJlQGIqzAaNoYIROStOdFVFiWAelNfpCEYQGYp6C2vb9NBi1Llp5XYWb7teJeIhlMxYUhs1TTKAQ2tTRg20WcUlAoSAQ4SzadwSadoXYTGPLJL5gSMzORY6X0rFEziGdTM4sFfi9GLN0iWnRBmF4cAsJc8yVnXRC1JsdwNf6x4TPXnCiQzmpegGgGt7bxHh8wDFpAmPVQINKFC3D2+8WS8UpCCQwokaWIOjatFZdQw8pSpeVKgzuUs2+xvUxHHT5SQEhQBS9cr7bf1ijA4k+GFnV3A277sYA4y6wCmwU1LWBB7dYFjOAPPgjhUkzVTJyVYgpZmQpSATUFWYAqNqAHreOwxOAwagSvCo5S5OTKNtwD6j0gb4S4RkwkskEnzM2Vya1q5ow1taL8fLzBaShwwGUXJLp9a/Qgw2zoxxKiMFZGFFrhCDuD5V9Pl7jTcPIlpP8ApyQzgZAWDk0eaSLt6CLOGpCFHOQeSrHMzMXc2Lk26xWcACczrJH4QSAwQwY0/hoT3iKaaIhiJOHASE4VaSr8TM7XyvMoSTGkow5B/wBJMAFBysdNfFc/owaiQopKSyxUMnR637tZtDcRqThlJQp5iqKoWAYuCC4sWBr/AFEOieKJSVYcBIGEe7jJKUc2r/vHBrrtE/CleGHwhOWopJez28R7e3rAmH4dzlefao1Z6ki5alRvB2Mw3iJJllQJBIaxZgQNwRXs/qxQRy+Oy0JK/wBlISAAC8oJDUaqzV3Op1g7DfEiUBP+lVmIzO0r0PmDBiC9qxDE8KKkgNykgh+VIOVmcCnLFX+TZFhIGUJBJFCCHs+zA6aJreEXEEL43mXlThphZy6jK1qzZ2vaNJ+KEvnOGWqygf3RuLghXT+sBHBtMOZTB8wYMa0pTZjp1esEInBHKzCo3YABSXqaBiPQVpCoaheG+JWS65U5wWqZaSBWjeJ/1C3Tvcrjj2kTHSoGq5YpQgPnqOtvrCjHYtFcwp5VbEtmDPUhkGo1feKlzszAKCMh870cAAVvUECzUGwgoQaS+OzOVpEw8wUAqcgO9GcE72vBUv4jmKA8KXLbX9+KZnL0l00voO5hfi5qNKUehbmcMezlj/eKuHlEpGlUnOWoAVO+7EUpW9IEweIy4rjp8yVMR+zhWYVaeBo9AZTUA167RxuKIzJykgAB0lnTf8oFH6DtHXompKSUKCgiznm0JSp6gEK+RL6xzPGZQzhQGVVqlqOwB6gPXd9od6ZfJjyi3GzjlYu6S7g93baA5OOKga5gN+3S1oKxDZQaCh2fdu/WA8KoS0k8pJahD2NC9x+rxaUMBglOZRAJBBDn0CidtYPwxSihDBrqqST2DCj26QvkYgBlOHNDpca9dbxDFqzJFTmr9y7aj6RLX9QBmMCZkmpynOg+yVu3cGK+JYlkpfZ7PUkxRiZ37tQDO6W3qDQ+pirFWSlR8yQz2uflSKGAeCnYe/8AWNwuxGKZRBIvsD84yLEdLMwcpIo1npuAA1TRTkUBIZ4qOHLBJs4c7O+ovQHXTSNHEhspLOQXuSyak+rWoGtEZOOUSEoJNQzeVP8ACCwLuWJs9t4y6hLIqxaQpZqwLH33gGdNym70LNa5+cO8RhEJDLKatVJzfiNKbEEQs4wmScpCcijR0jlDWpa21YpZdgyGEJAUWFXpW7EfT7wPh8MSFLVygGlKH7f3ggkpAJynYJ7db13iaJpmS8pZgwA0ppTp9IKIhwb/AHUfmmTAgEXANHrTX2hjJk5qA1KQzjatfnAnB0hE2WSByLzAgbV1q9BB8meAEk0AADByKj+usJsZXiJq0pUgpYCxAo7MR28w9IK4Jw44pSZZdKWdShokVN7bN1EDqlZp0xy/OpISRso6vuPnHe/BnChJklRYlRvqwNOhrX02hspKsazMQhIQlDJoAw0DBgPkIWLXlBS4OVIJI0YEm9g7exg+dhA5UOVV31SAQ1Nase/aB8ZgSXDJq4I6ZSnbY6b7xMN0xfw9ZCVEgZiDWgDOA72Fraa7xOUgCruUuQwZxUswDVAIHeD8HwZ5ZSotZwHbcgCnZ+p3gYYQypgFQirs3p15R9Rs0TC9iyTMZRSSHIVSjlsup0BCh6xTOTldLgZnLEf9qjpQuA5ve8FzeFrYKc9i1HOp6XZrxo4Asyh5iCXU+oIZyzAB/wC0OCoHhphUXD1OUt9tg9AaWFociZUMLOD2Kbg9zeApWEyOQQXDgDVx8qgOTSmlRFuIwqiw8uhbetmsP6XhpCbAcXjcqVAuKkHUBk1JY0uH/tFM6dmUQTXIcx/K9nPckv8Aw6PBC1JWGBKhzAuKkEh6uxd3fYkaxOXhMrrBBCCHFBRmb0pXtSFB0R4yerKXpzsAzMSSR86ZWYsbPW8YYrkqLMknLqWCSkWqWYu403eCTgwsOwGZnHzts7Wsw0eB8TNCUNXzBKjZq61sCVDqANnMlUVqD5w9gzWahqSKWcNoVesbxmGeUhaDzgtonYW2+47NLDJKnfzGtmJypoNmzEhm1GxiH+Y5JaSU0CgTq9ClQZ6hi7DqXhFFKZhQpVHJFKFgKuR71t+Iwy4QtpigRQ0AZ9ikEUFPt3i7DJKkmicmU5S4NXJcGm5Dd7wVLw4l8w5SliTWv8Jq+oo+nQEgUHTKUJmVyFAUIGagALEAMWCh+gIW/GeGfKTyhtKlgQK9gQG/mI67h+LGVLBzZrnvdmIJBP8AaI8e4WnESyksVCqdCKM2ugI9LUikjPJ1Q8nxxKHBs13ro/tSKOHzcwZTEhNbPcatZoP49h1THITlIsOmx2brC7hklWYgD8CrejP6xtUcjGmKQFDMnpbStTvoKbRDEKdiB+mNuv8AKJS5SvDcau9aBqFxe/ziSMKSno17AMwpmZyIlhQNCvMTVsm1QaU9xE+KTHILBkp/mR9RF0/A5EVZRKUBqgUW49afKBuIbA0IGtn6PozPDq9DqNJlJVVjXt/9YyBUYtSRlY0jcTCKF4qWZYSyidL3VXyh3q50+sWjHyv9tKJiC4zC+YVcdB5SCfvEMVMKVA5iVkJJIGumUkOL9oNTgZwVyIKsoBK9ru1Lj1tSkKpeWNr7Kp+WhTQBTgMC1av+tYZHDovRQNMqgMyTUhjbytb+cCjEZUDNJCRlYk8poQN6uK+5iBnpRkUKqJBHM4NmCki7ONoiAaxXB8qcylMVElKMtBTmqTQO+neAuHEoCg7AFhuK1ftSCpEpayxWkBweVgRVmY03oL12jc3DBAa6jer1Ya6129N4pL0CIyAhSkLDOPZqZqbs4HeKpMn9yM0xDgpds3SlEnaIYKQFZXUxYgcr/rSNowLSDyly7EEGo3ZtQ3rDsHUi1eAUcQpPiIrOOUMsqcrYgHJQ1EeuYQZQCmyaMLBhYaO4bpHm3BAZuPdOUELKmbrm/v6x6ZKT+Goa2297f3h3pph4NYjEULCoBDP+Jnb0H6rA83EtzGnS9qep/rtBWMSFAOCCKVuNd693gRGDDVHLf+rXABN+0DNES8dn53Dl6UDBqNqHPd4BE9S6uMravX8rDWqXI2g5eEBUFKKi1QG37dnc73jc7Dg0YkFtdwTUOwt29qqDqLEzybFuXXsGFdifpFKJouKJ8pc009qO36ef7OAA4Ic+xq2hYfqkQVw1i1VaN+Ek2Pv97PD6LhtGIqGOlX+jn+IMYtxCnoG0v1a2hoW/QipeCd3JcNlI+ZZj97X3vOCCkJcHdzUuw6vcfKHBVCpBOZgkOXDAHqK1tbuXjJ2LUlSktqEhtXNDDiXLAVS52Z7h/WJYjDBwQwILuz6MD7Ee0LUexy8mcc5oyR0JatR0NfZ/QDFy/wB2eUnyuxCinlmWAtzOdH9XjrZkpLmwSpT0o5Zmven6vAqcCgBIBodeoztW7abj5xOpSyRxWHmLC2mA5q6gZixUAW6tfo9DF2FwedExMwMqjVuSSadwCX69m7AcKliYHDejbN0NAzRkzDIKwocqg1moK66Cuv3g1K3EH7CtCRoWoDVwAdK60L7hzQGMVNUHDgKJs5dwGobOchbfWHgSpILpJS/mBZ3vemo1tBH7AjPmIBeop0Ppr9tIWobibhuLOUsCWdibG2txUtb3josNPBSSasDeh1p1ZvptFEnK+VJSndrudwbkFzT56kz5WbYmhZyDa+z16RSRDdOE+IcAkYg8pKSSqlH/AOrQsd6M0USpoRQFI6AXruOvpG/jbGzJc4MpW1KgjQk70IbpApUpSUlRcM/KQnl7Ea9RuIzaOXNdIT8YtJGRRJUCahhpvo2oiubiCpQTnzK1AJUlg/R6jtBHi5QChMvlFMyiW692aAhPmKoVIBNkpSSovVmTWpsDASX4nhyAllOkCpIAAZwNVe3rtAX+n/2+dfZhUbKB76RHEKmIaoHUNTVrsNzrS8SlzD/zMoIsXDOQQKDWh2ilQnChfCsMoklUxL/h2/8AYfrGQavE1qh+uW8ZC2YunUzMLJJdIGZsoSdXIFA1q+wigYJiCtQAqMoVUg26VLwlkAJQDMJSSBQta5sSzJ3axi/ADxhVRGQFmHUlw7HqCX+UYJP2aY/1vwSlfDK5iiJUxK0jzIWQmgB6m9qWeB0/CmJJWBLQVAOMq0ks7G5Bo1r7Qfw3hAzFRUtQIdzaouQ1O+73g+RwRBopRq1cyk7h6GjnS3vFfkjjNl8eNjOKCpiV/wC2xBOlyxBpF4StRZIJqGvRiSdht2pHoB4EpKWOWYk/mJBSwCWC0hx5dQX1iocLDMErlu4SQnxQwDVVLLXe4/lFr5EN/DDjJuBXQZHYEs5PsQG9LxbJw6yGAUHoGdttbH1joUyVofmULHKpOUhuli73ixC1UzEL5rZW0Om+n1il4pmsE/Iv4J/pBNxE4E5WDAMS5Zg+vLcaPWDeIfHqsmcSuUDMWIpX8wNwOwpYtEuLyDNl5RqQ7Vq9+0LcPgpiUJlgApBUCW6uO7fYRaZqsUhpwb4+RMLKOU0vW7C42zNYaCLuI/4gSUKZAKyHsxoKEs96EdG6tHl/HnlYlYrWZmNWuyhr1f2hUqb177XP3rDo9Uexj/ECUM2YZUhmBd6pcPsL06dXiA/xATrkAJb8RKSA4FLO5f6uI8iGKpvV7vFpxxCCkXzJPs7Edf5wVhqj1/D/AB1KIUVEMAa6PShYVNQPW8Wf8aSSxzs/4QWajg7OY8UXiCXqpjcP9YmrEKqQXLa1FmgoLE9f/wDyJISHJJatn0BozPSCsJ8aSJpSEkhjZiCXIHq1X6VMeFzOIrIAcXc07D+cblcVWFA5j6dmioybie1yf8QpC8yapYmqiBcswArRwa7awHN/xHlA5cpPlFHYVDn0f67x5fgMOVrGYlQuXJr/AFMEfEyCieQCACiWSBZ8iX+cRt2F6RU9Ql/GuHWkKJZRLAFg7EEVOpBTqxIixXxrhZUtyQQSUgC5713UD0aPGEz10OY0/r9jG5q1ZEgG7n7f/ARQoeyr+OZBAVnT5MzbVAAOxc1Hazxzaf8AE/mGeUopF8hb8IFz61Na6x5wVFL3Lpr7jWK1K5qP667PBBcO/wCK/wCJE5fLJWUJdny1bdyTsaNtrEODfH8wKCZjEEgF3o9CXevb2jhZiCSdhYfrWNldzYn9fWCDO7xH+I87MoFKMrqFAH3DEHemtNaVFl/HOKC8xU7s4IDNswag+4jnuBYcrmIARmctZ3vHXDgn4soGUa0rpQORVolj4g7H8WWuUhazlmqV/wAseYAqALaOCk33s9UWN4gu4WpVaglzRxUdhDmfwJSpiglRUlKKC34U9m5qA9oAxvwstJSlJJYBzurVjtX9aRUc+XXRMvGHQsHre0M+GZQzA5gwJLUenUij1G1tItkfDh/FQDcXbo9bRfL4f4Z5SCKXFN7hruaaQOPgQzEy0kciku75QCSbA0LpfV4VYtlEIQ5ApYu5tRzUgjrSHkhllQAYlPmaw3dwATbU16Vu/YhmKgsBwKPRw7EsKV23MS8liZiIcKn/AIU0/wCoj5ZoyHCuHzlVE0B9BUehjcT+R/aCj5QzaBiGoKezU6kXeKJSZUtyBlu/MQG9ulD84aTUBRcAP/D9SHpWv3gTGYAkcwo+w12f7mOVXurNVjlj3Fgct/F8RBzIKTyk2J1Lmqb0bSNSFzFlQC8qgRlB5jStCzD0iJSJbKQosKMzDpStL9NYNwmKS+Z2o5N2tUk0IJ2+UU2/YrXWP+H445auD1r3Pb+UWnEZXs+YN2NBXXZ+0L1cQSkZsps3KzUL1pymhEWzMdKmh5a6G6VUcmxB96HrFLp6GLTXAuZjc6cqwk7pIzfXrCeZgRnC20I8x7b6UqXiWFS6iCVAoNw33MX4rhqFskrUCapdKndizsKB7ikXi2mL5ME0Dl65QKNQ2b9awPiJ6mfI4ppV3rXQgAbQQODzSv8A3pQBFU84JItVm93t1MWY/hK5SSQpAF3KilyS9eQpYkge0Xvl9HG38l/ied/EvCgZ6iDdbvQaJoHuOv8AKFs7hDFgCe1fomsdHxLNMJUuXzKmJzFOUpdgmg2oHIs49K5vDw/+wRX86O1OUj7w6zsxXOnMzODGpCVDah3b8sb/AMrILED1V9v7R0v+XpCVPKAcWCgsm40R/OKJuDYt4BNL51Ns1JdnNjvD2HohCeFgO5QG0cfc6RdieHApLKCiEmzbdDaHgwCmphxlP8TJrqwQzD9bxriTolTFFIJEoMAX1UG8ohWhrDzcGNiJeAr8qvYxtMhRoxr0MdpwHZ8IkWboT9vnX0iHxFhAqe9f9tGmwIuS2kX4LGpQGAJq72FKXLBoIxs5K1JWpZRyAcuZQFVapBFjHCuM9Fq4iFPCtGU96gDbcxufw2iaG23WHWGkIyl5yz+Vgs0enlQNG94yZOlJS5mKylTZyFvmq4ojpbveL2ZGqhzWNwISNvSvs8ROGDCiqsxCXjpDMlqDJxEx7+SYfqjtVoFxeHQGInzPMPOJiU1INT4YL37xSyZDxQFgOG5lqDKIfoD2qY3PwCQnnUpKgT5knLuBQbdXrrDVMlFWKPNVUwmjbEHNozaPE5khPhApWyi3NmTltq66j0OsTsXqiXwlh05pZCsxzUvlJDvS/qI6TGY1UqWoS0eJUEomKMzK7PlL2fuQ0JOBYcpSFeICRmzMQUluoBahd6fWHZxGcci1IJ2LE9m1MT28Mfk/lihEj4kmAv4KDpdYP4i1TshReGeH+IpcwLC0mQU2dQUFtTlzNlLkamlniialYmrQJq1ZUgmuYZnUk37AejQJxXgGZL5q5tW/FUabQ1ip4Fl8a9jaVhlTUpUmdICVGmckKAoBoQ2gILUgZWBUFpCvDUj8yFEg3LAqSI5GdwJSVE7a/wDcBf3hrhuJIAyhAluGY824JBsHvWKa+jHPHHHodO+IAhklORtcpcjmFHtb53gA8RzBSgEpDfiP1A0oWtA+I4TNQUzKpChQhWaiibtZ9gIrTwwpWpw6VANm1Jv1ekPVJGMJJ4pM/MkdMxp84yA53DjmPKfnGorgoj0Fc0hizuqprZ7BtXygEU94Z8P4glaalmFQTUG1WbbtAMhRmhWRScyACQwDauXYhP6aKVYlUtJUpPQlRASeoPq8cuPqI3wy6MuIyETFZUzChRdmse4/lvCbFcKnyCaZglWiiN7DQ1s7U7wxw8pJB1SoFRY1STYhtae5jCiYuQc6zmAdJJ8w3IFXL61cGBr9G7wWQBI4ypwSGSCxNOz0qAeu/rGYhVfEQGYOUm3/AFAFm1ppcPC2ciUuWeY3oE0YjYtcN1fQCDOEThViw0q6TrZrvC11D48WsuMNVj1cqkyvEJDamouXT0Ii9PxHPsZMxI1DF/dm+UX8OneFiCU5UyljfKHbQHRxekPkYtIFHNaM5vpFJQ6HlTlpXGQg+VaVKuos40d+o7ws4xxdc6RkKipeccuW9SKNejXr1jvMZxSWkywUv4i8mjJcEuelIW8IwSFeMAlJKcQtnGhyqp/5Uh68JedOJmYNQloCvB8R0sibQnmP4s4JDEBu8Wqw5zMhOG7hYTXuMRQeh0hj8WyQmbWYUAlJCQQ2xNUmtLP2hJOKCok40PWyMzahz4Vmf+kUhhuFw/KsGXhkKNAywSobggk+kVyMqkhKkyEWqcRKSfQhLn3EC4YISVZsSVHKaplFLFxUkyjSljEsTh0hLHErAZ2XhS1qVCO2gpAFZZi8DLzFsRlH8GKlBOwuoEswcXO7xd4yUKpiESApIcKTLUVEWIKlnftS8DjIEhsUSQGpKIYXZPIzdIs/Z0rUFCcvyshWQFTh3FZZYVT7+kAQhicehRH+rzgkOnIkEh6gFAcG9REULkl2xCnD8vh5m6Vlv7vG58xIZP7WolLOCEAaGgMsKB1btWA5qiJiiMSkJJUzhLt1ypesNE+wkYKWc6kzPECRzMghtaske0Qw2HLKClyQl/8A+ajR9RoSH1jJSghKv9TldqJASPUFFCKUieHxUsqH77OpIIz52LEioyoJAvy2+UIoN8WW3LiMO3VCQx7kxCasMgJm4ZSgp3UsAGhAIaZdiYHlz6lOfKyQcwOYHrk8N2vcxPDgJljLPDoWSFJlhtA9EULEi8A6TxqZhYFGFmJzO6Jj5SxqQJlr9e8WKlLSyTKkKBIdYm2F3yqUS43gbG4hMxNZ6FlKQQDKUCDT8SUhg+o+8am40lLTZoYKAJ8NQq4YMSFGh0EAxnPw4mpWnkDux8QZs1/ygO9q194qlSE5TLXJnEJDGgY0/hWQa16GITsZnCpaJkpScuUIKW3s6gpPe/2CmSQE5f8ATpVlokhBUad30u5FH6RKGxng8AFJylivnDJRkWscrZRlcKZiTB3AeGrQCshRCWTLCgyytTN7FQbTMRsYl8JTEImSShSFl1UQjXw02YPZi71BvHcy8cibdJcKFnfMPRxVxFq+jl+SbJtnCfEWCCZwlYZKMyEIE9Zup3LBzSoCvWCpsoGWpRLut/QJ/mI6DF8Iw4UVl0GYxIYOS1y6SdS8UK4EyUpQVKSd6G2zAG/QxVi6Fpyk3CAuSACygXvQv2/FAsrg4mpzGVlUa1FdGP8ALpHZ4ngOYkpWLEKDHVvmGrC7/hxSEgUKhQF1pSCLGgJJZhcfOhuicsNlBelKDhDJPnlqSPRJYj6wpMipBUt1OwZgNmLg2joVyVKT5QVFZDuD5Ca+pba8HY/hMkKBlkgFIKgQSU71azj9PA2l0y+TBt04j9lWKZvv94yH4kYY1M4CpowGvWMiN/j+/wDDMhZIxQSFMkKZmDMwAIIBF7u3TvBEzGryApSFEVZNXBFmys9+lN4AmEFiyi2o8txpYmm2usFYCcPEBUoFNA4SKWJdJqSytHtTaM2u9HV5CeHSXQ6XQXPlTWpvkIY6++0XrWuUlEzKVJSSFKSDmAN8yS5DdzewjFcRSa0SAahI5uXdmLgPW1I6XhcyWsDKS5DkU+nTcbw9rw6/jyxvATh3DZSxmzImVuzOD26Q2XwaSJZCUJTepSCx6v8AhekbncOQolQCkLYjPLLHYOLLFmzAxzWJ+JcThFtipHiy/wAM6WGLblOh3BtvDSvgviOd+LPGlzRlWpNLJGYFjdtfSsW8L48UmXmUsMSVuGJAGUOLG4LNpBnEPiGTi6eIkWy525a1DdoGHD/yjOAkZWANDU1zXB6fSLjSjQ6snwKncaK/DaVRM1KqENV2BINFFz7RdgsRMzTeVsys4YhX4EJ1S9xfeE8+SWJYivKCWdtj8v5RRgcVlFRZvMoN9XZwaF2gQO0P43iy/LMKV8rOhSgDzVcS1VYfKKZuLQl1mdlzAB/BWXLfmyuaCx07RrixJBUnxEKIRlyoCrE6EO1dLObRkznIdUxagWGaUkk9RQixFad4RouGKxaEgpcleU/8kggWNPCYhwL/ANYqlcUSpP8AvTbX8KnQ5bMK/wBI3LLqWxmPlqrwk5tLkjmSOlYqwuPzJCitUx3HLh0uKXpUCmsKBScpeYt4hzK8uWSEOzgBsozVNPVovxS1pmlJmKCWDp8JL5q1BAAeiadOggLF45QAzzJjqGb/APXRmt1USDetD2iM2aqXMyJ8YOBQyEqB7qzta12hpEvI1PmNzeMokkZnlIDsw0CiCwYU0EBzlpK5jLVm/wDTAUxALLUUesEY7GHQTUqH4iiUdgdXqKaaQPNWtKwo3Ubsh7XfLpT2jRIzbLcPizzJSpTBswVLcW/9M1NhpBUuahNp6Q4esi+9pbnen994eSsuok5SWKnGYMKGia1GvXcGDsBhAoqClEqTZWVGYdA6ahq+vrEtFpi+ZMy0XiJe6XkA+vlOhvDGZjczK8UsS5JkuojK2Z8oBJPXWDlcJdaKh2IByyzsWcoJs9olL4VMYpTMaqmZKA1SGykVYh71+klIDVPWAoma8vKSP3KQQf4iaMbO/tFCgVpH72SeYMFSkHmd6MKG7VeGv+UTmGScE3FZaFMRsMtKjeKZnCJqVhecFReolAKej8wBAcDWEUL8ZMmJUtsRIQo3Cky0knRwFPUNcXeIZJ2QjxcKxFXyWFgAdKk/SG87h8xRLrUpRNM0pLAggpdRDONw0V/5LMLCaUrUS9EJYM9Q5Ows2u0FAj8NTGKCtcsMtSnQhAulqZXqQTapftHZYxQmWKyCmikuH9tbRzPCsMpK5fiBKTmBUMoD1KXFKE6Edqx2E/AMOVwk6uU/SrQ0zPLFAuAwWTyLW5NlHMBUg0oX3LmwoIPlzlDzB2sWYN3D0+0LZc8pIBUUVo4zBmslbsANAoOYJkYo2KHd6osO70Id3G5NBD2M9EgtMtCVE0SVVNa9yLO7hzU0rAC5KxNYH92UkAZQTmzXoPLtu8GSSlRcm1CnJkro5bMwuG610iKUBCTRU/R1GorqsMQG10Yu1YTAX4rhBI8QAKB/K1f/AHM9oExWCUohPMARdsygbsQp3o9R1hsrAELziVkUQ3KxLDQueYVs2vWoxGRLTVEAM2ZABv1LezRME+ezmJvw8hRJ8R33Sg/OMjq/2eSasgvqWr8oyCP7I/G/1/b/AKeZYTHAhRyJKlOo5Xt0fa3rFuJ4d4gzEJKbAKzUJsyklg+7aRVhspR66AvXtcQ0TjUpAJdIUyMxS1dnzd6dYnLJo5lEirBBSHQRmUwZ7m7HM76WIa9S9GOFWoVBq/kUt1JOoDMwuzsNKxdIEsNcFNhQavRADaaRpWGl5mXmSaVoNKihzHqLUMZXZ9FiujXBcdIV+8dJNrfUeZz1hmSJ6WUkFJDkPQagjUHYxzOK4WUoN1pcOXdQ0ooXApdLsekM/h3FcpzO7kVHYN+tIrLh3fG3YxPM+HUqVzgK3dAu5YdQwFmFYrncD8J14MqlqZlJYlB9DUX3a8XfFWPn4ealUoulabi4IIBofMGanUxUnHrWlCwpTKDqYcxIobBqGzDaOnHFxNDeSrQBjuOpS37VLWlZo6QcpA2LsL117Wg7h0jDzOZGVYDbauag1pbSMmKdKipSZss0UFhSnIalgD6vHOz+AlM0/s5yKFmVmfswtVntakVqmG7TO+my5eYDwZKTlBTmQkOBspV+oB7gO8DzZ6Jjy2kLUkE5RkUoJsbWDkQv/wA1XNkpTiZAmKSRmBZCCXYKJPlo1gNe0RwmAYpMpEuSFF5mVNVM5CQQQwF96DtEPGDWQZMw7BhLQDccv6aj1eA5uABDlFtKkVs22kOJ02icwBAonKavR3LOVHqewiakOwCVWqWFNrlyGDe8A6c9ieBiryyNXBUK+494Bn/DQylQlOkGt6bPZJNdHh5xTiUyR/tzFCYQyPFWpMt9XCSxLHy0Fn6uPh7FS/ESMVMQpeIWJcpX7vOmYjmoEAhCVFgxJqQNYpCcOPl/B6VsZcn96PMhYZRIN5SiwLapuD+bRij4OMwgLmywscxZyEIAOcqUFABhoAXOtaOf8ReOSxjRIYBSsOVKVUNmKqkjZIe3zEEfD0qfOlIlT1ELUUqmzEgyyZYOZCEkl1LWRmUunLqSxi+mdOYxXw7Nl4dM5x4UwsjRRDliUVplS9zpFEvCq8PKFBuoH872/Vu/+IZqpoSUFJkpKhRlAqSSDvUMQzOKwo/Yde2jbb1fQ001iWUhPhlKB8xNDdiDpvm2i7BS1ISEhyz1Ic6m/esNpfDwSA1ejfyioYZQUc2XLoUkvQVcH119ImFbAeEnKST5VF3VUgvazGwbrBAnqKndNAbqTq13Iow71i6XhkqILVI/KR8/b2i0YQflfcG2+9dafOJg9gWZPZboGdNGyqTdz6d6xuamapaDkYJcuC5LjYG/qYNly0pYcrdUhqf3pEpiUEW9qfI/q0KDWQql4lapoAlrVynMClrEaavdtY6nASCtPMFAC+YM/wD239YTyZGU5gMqtgQ7Btnp2gyXi5iTUqHq463gg9g2Zggk0t3+1ooXLY8qX3sP1T6RXNxJWArM+zD7xR4pvptY/OHCQ6Sl7g+pi+ZLatvX+RvaAkYxaQza94mcclqkBT+U39A7n+kBMJKIJDqetAo67Bw+hjS8xGVWRSToQ++hJBr2aNSMWlQJAyqH5nAJcWOosx6i0UjFLQoZ5ZALVSCqr1HKG+8IetCcp2TGRsjok96H2MZAI8xljKEhKWULF3ewIJdxRq9Ks8EJEsoIZKaPyFJ0ZyWdw5t94WoxVkMLk5RyqLC7XoxPpfYxDLo9aBWaoNyCUV7P+hn46ci6Zh8EkVCiSWchgkhRYmpoW0DB/k0wOIJOUuFCjEEE08pdnTQ1pY2ivh/D6llgBZAy2SGNWADsXBNxeGQkkKCSA6SxTcNVujNqOggy6U8INsIMyGISDsS7h6it/n3gLFSsi+XQVelPTaGSJaWNQ6QHAAe/b194GxcsTUOKKGln/W0Q3TtxSnBH8QyP2rDhMkgqCklL0Y1BT/4k+oiPBPhfEy0stSAG0Ur/AOt+pgnhWBUVEfgd73bpq/SHaOJJzcygkPbNmoP+kPUaRthlklF4FksW6KMZwPEPlQtIDV7MKlgz+v1MB4fhy5YyqmFy1Em7U2+nqDHXImkgmihuHbazFq9oEmSkknkc6gUY+vp8mi0yGJk4RwqXMKiFPd+zBsuo+buYEXwVKW8PM6lB1JWQbMzLJSw/iBjoVzwnlCCX/EBzDrlCT84GWCPIA1ySEpoC3mYOfTS7iKpMEEzxRiEglS8qFKYpSVByEnykJUWDhtyzw5w08lBV5BcrLluhBD22bWJ4iQWSwVzOQQXAIJcGlDYWGnWIJWUKryqPoOlVNUsaa7aQAizE4uUqXlQBiSQHCC0sD+JZDkVskHakcZilKkYmVNQEfulJWmUkFKHSSQCVF7tV9DbTqPDQSoLzBSTzOag1Fk0962asSHAkqSQkuahiQVb0P4g2tD0tAh0YYGZK4hh0zZq0qxGDDrWEjMJawSoKSAzAhQ5XoinmhP8ACvFJQTMmhShKlzGlIQtRWBmAzqQ4KZWyFfhDUDQTwbh37GSuQPDUUlDrPmCmWxkkA5hy5VZtbEPA07hstbKmTZom5QkrlBEvxA34wkMo3qp/SGwUHKEIRjsqQDhp/KFZ8zqUAkm5DmYCk28yYIThfCzJryKykMGy3Bcl7bDasIJPw8CAAkELeqglJLEMzByTszjeH0rhK0ypYSlSsiQFEuWbluGN+nWsCQNlZwwVVaQzWYE7lyHYsLRUvBJKFHKFJCmZi2hHLZQqLB6X2jilTSCkylcxZJfKaGuqVW2NIo4eiXmBWkZm5VEk1D0dZU5vUEkjeghwkOwmPkzFmU4ExI8gCkmjOyVAE12g+XLzB0lhaobra8KsfhAoP4aTS5BJcPlBJDps7u4vSDcPxJISyS4uoJObLa7EmnSlu0ECl6sO4oQCaC9Nagh/7xpGEL1eugNAemlYgnEJJYG9CXDCxq5bUU69a1DiASp0jOB5kpDn0GYMctbM4EIYeZDvUFtGHXQfYREYYhT5SHA/E4FKsL32ApA5x4mMJagpRWeVToJuMocGvUquLQRIWopIsdiT1ZmFa9GhAWL4aMppUOafVoolYIpfMpTFqVcUqxKi4NCzQTJnFuYknYivypT7RcFJIcFn1ZxT6U9oBi6ZIlnlK63qprNdvaJysPLObLlUohylROw+TagH3gickAiiVPQsagF6h/57xCUhBAPMGNGZQPR2IHyNdIIFNomAUVLCRbT6i/rAil+GWCyDTYlq+49/tFonZgTVIcgWJoLuFENUXrFKOISCMq50tPRXKTf8xaw0reFBotXxCt0+swpP/iRSNxn+YYZNMxPXKo/PJXvGQtQ2Z5UZKgcxJSFFkElyHBFGsk17HSL0yVgEEtZlgtmIOt2uRaMjIypz4dyg64BiAqhGVyHY60f3d/XpDviEuiWuDd25WJb6e8ZGRGXGdMWsJKmFJSX5iK7ULUGggNc8uqpcFx8vkYyMiTbFRIZ4JWYBdiNxrew0rAU6VOXzSWu7uxA1oQQa10P2yMjfDJpGWePQ2gypLZgASFjMbfwkChcgA2hh4AzeY52FiQP4XFnqdNe8ZGRZAGJ/PlGga9HNvMCLB7C9xA8+czFRUwUqqfOCkBRDKUQUsXuHFLxqMikJi3B8Vmlylf7s2zXILhywBJABAqGIsBFq+IAJTNIGZFaAB3OUqoGzOQoAggaVjIyKAgmfLeiGNwUqIUCdiwb0gfG4mWV5/CXmSzELSKCgfemlak7mMjISAtkcUzZULQ6aJAIB6XzRDGY8yzmFqJ2oT5aaV0jIyJbZSRVh/ieZKm5sqTXq7V1etze0G/8AF6jooGgbO4ZzTmSauSX6DYvkZFrwRl5GuD43MmJB8OwJPOGIllTAgpL1IsBYM0WL4qUoCVJJAJJUcrlKjRgAac2peg6xkZDooRmcYCACsFIL1DOKpAsACQzAsAHsak6xPHwASEApJHNQKYsA4yEB+UEAF200yMgTCFM3ESgk4cy05gCnKANBU5tABn3YkEVEFYfjAcFgwA8zsGJBsknKCCwYl3uIyMgbCEUfEKTQnnByHKGqRluwermu8GSOKkHKUMKqzFqrANwk0dLczd3rGoyB8AsXilMCEBsoFCAAA9QClxVTsHsLxHCcXlrXlQC6SUEubkAs5DlLV9ekZGRNKSoQjiAYnJRIfTRSakkVZy39aD4rHkoJCSCSWIUAUl+qCHBFb61rGRkFJKJ3EASnlokoNKk1JYkpqKs3QQKZGZedwQXGXKHKiGqSGc67tca5GQqUIkYEkOZyh2zNQt+YRkZGQ+BWf//Z"/>
          <p:cNvSpPr>
            <a:spLocks noChangeAspect="1" noChangeArrowheads="1"/>
          </p:cNvSpPr>
          <p:nvPr/>
        </p:nvSpPr>
        <p:spPr bwMode="auto">
          <a:xfrm>
            <a:off x="155575" y="-1828800"/>
            <a:ext cx="5715000" cy="3819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6" name="Picture 4" descr="http://mongabay.s3.amazonaws.com/madagascar/600/madagascar_0971.jpg"/>
          <p:cNvPicPr>
            <a:picLocks noChangeAspect="1" noChangeArrowheads="1"/>
          </p:cNvPicPr>
          <p:nvPr/>
        </p:nvPicPr>
        <p:blipFill>
          <a:blip r:embed="rId4"/>
          <a:srcRect/>
          <a:stretch>
            <a:fillRect/>
          </a:stretch>
        </p:blipFill>
        <p:spPr bwMode="auto">
          <a:xfrm>
            <a:off x="4800600" y="3549269"/>
            <a:ext cx="4038600" cy="269913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r>
              <a:rPr lang="en-US" dirty="0" smtClean="0"/>
              <a:t>Mud houses are built using </a:t>
            </a:r>
            <a:br>
              <a:rPr lang="en-US" dirty="0" smtClean="0"/>
            </a:br>
            <a:r>
              <a:rPr lang="en-US" dirty="0" smtClean="0">
                <a:solidFill>
                  <a:schemeClr val="accent6">
                    <a:lumMod val="50000"/>
                  </a:schemeClr>
                </a:solidFill>
              </a:rPr>
              <a:t>stone, bricks, earth and tiles</a:t>
            </a:r>
            <a:r>
              <a:rPr lang="en-US" dirty="0" smtClean="0"/>
              <a:t> </a:t>
            </a:r>
            <a:endParaRPr lang="en-US" dirty="0"/>
          </a:p>
        </p:txBody>
      </p:sp>
      <p:pic>
        <p:nvPicPr>
          <p:cNvPr id="12290" name="Picture 2" descr="http://www.howtospecialist.com/wp-content/uploads/2012/02/Brick-house-construction.jpg"/>
          <p:cNvPicPr>
            <a:picLocks noChangeAspect="1" noChangeArrowheads="1"/>
          </p:cNvPicPr>
          <p:nvPr/>
        </p:nvPicPr>
        <p:blipFill>
          <a:blip r:embed="rId3"/>
          <a:srcRect/>
          <a:stretch>
            <a:fillRect/>
          </a:stretch>
        </p:blipFill>
        <p:spPr bwMode="auto">
          <a:xfrm>
            <a:off x="0" y="3352800"/>
            <a:ext cx="5236885" cy="3505200"/>
          </a:xfrm>
          <a:prstGeom prst="rect">
            <a:avLst/>
          </a:prstGeom>
          <a:noFill/>
        </p:spPr>
      </p:pic>
      <p:pic>
        <p:nvPicPr>
          <p:cNvPr id="12292" name="Picture 4" descr="http://media.merchantcircle.com/4678704/FINAL%20HOUSE%20FRONT_full.jpeg"/>
          <p:cNvPicPr>
            <a:picLocks noChangeAspect="1" noChangeArrowheads="1"/>
          </p:cNvPicPr>
          <p:nvPr/>
        </p:nvPicPr>
        <p:blipFill>
          <a:blip r:embed="rId4"/>
          <a:srcRect/>
          <a:stretch>
            <a:fillRect/>
          </a:stretch>
        </p:blipFill>
        <p:spPr bwMode="auto">
          <a:xfrm>
            <a:off x="5257800" y="4010024"/>
            <a:ext cx="3886200" cy="284797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dirty="0" smtClean="0"/>
              <a:t>Metal sheet houses are build with </a:t>
            </a:r>
            <a:r>
              <a:rPr lang="en-US" dirty="0" smtClean="0">
                <a:solidFill>
                  <a:schemeClr val="accent6">
                    <a:lumMod val="50000"/>
                  </a:schemeClr>
                </a:solidFill>
              </a:rPr>
              <a:t>sheets of metals, cement or </a:t>
            </a:r>
            <a:br>
              <a:rPr lang="en-US" dirty="0" smtClean="0">
                <a:solidFill>
                  <a:schemeClr val="accent6">
                    <a:lumMod val="50000"/>
                  </a:schemeClr>
                </a:solidFill>
              </a:rPr>
            </a:br>
            <a:r>
              <a:rPr lang="en-US" dirty="0" smtClean="0">
                <a:solidFill>
                  <a:schemeClr val="accent6">
                    <a:lumMod val="50000"/>
                  </a:schemeClr>
                </a:solidFill>
              </a:rPr>
              <a:t>plastic sheets</a:t>
            </a:r>
            <a:endParaRPr lang="en-US" dirty="0">
              <a:solidFill>
                <a:schemeClr val="accent6">
                  <a:lumMod val="50000"/>
                </a:schemeClr>
              </a:solidFill>
            </a:endParaRPr>
          </a:p>
        </p:txBody>
      </p:sp>
      <p:pic>
        <p:nvPicPr>
          <p:cNvPr id="11266" name="Picture 2" descr="http://www.gardenbuildingsdirect.co.uk/images/products/billyoh/sutton-pent-metal-sheds.jpg"/>
          <p:cNvPicPr>
            <a:picLocks noChangeAspect="1" noChangeArrowheads="1"/>
          </p:cNvPicPr>
          <p:nvPr/>
        </p:nvPicPr>
        <p:blipFill>
          <a:blip r:embed="rId3"/>
          <a:srcRect/>
          <a:stretch>
            <a:fillRect/>
          </a:stretch>
        </p:blipFill>
        <p:spPr bwMode="auto">
          <a:xfrm>
            <a:off x="2667000" y="3200399"/>
            <a:ext cx="3657600" cy="36576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trendir.com/house-design/contemporary-concrete-home-afgh-1.jpg"/>
          <p:cNvPicPr>
            <a:picLocks noChangeAspect="1" noChangeArrowheads="1"/>
          </p:cNvPicPr>
          <p:nvPr/>
        </p:nvPicPr>
        <p:blipFill>
          <a:blip r:embed="rId3"/>
          <a:srcRect/>
          <a:stretch>
            <a:fillRect/>
          </a:stretch>
        </p:blipFill>
        <p:spPr bwMode="auto">
          <a:xfrm>
            <a:off x="1524000" y="1905000"/>
            <a:ext cx="6172200" cy="4599007"/>
          </a:xfrm>
          <a:prstGeom prst="rect">
            <a:avLst/>
          </a:prstGeom>
          <a:noFill/>
        </p:spPr>
      </p:pic>
      <p:sp>
        <p:nvSpPr>
          <p:cNvPr id="2" name="Title 1"/>
          <p:cNvSpPr>
            <a:spLocks noGrp="1"/>
          </p:cNvSpPr>
          <p:nvPr>
            <p:ph type="title"/>
          </p:nvPr>
        </p:nvSpPr>
        <p:spPr>
          <a:xfrm>
            <a:off x="228600" y="457200"/>
            <a:ext cx="8686800" cy="1143000"/>
          </a:xfrm>
        </p:spPr>
        <p:txBody>
          <a:bodyPr>
            <a:noAutofit/>
          </a:bodyPr>
          <a:lstStyle/>
          <a:p>
            <a:r>
              <a:rPr lang="en-US" sz="4000" dirty="0" smtClean="0"/>
              <a:t>Cement- concrete houses are build using </a:t>
            </a:r>
            <a:r>
              <a:rPr lang="en-US" sz="4000" dirty="0" smtClean="0">
                <a:solidFill>
                  <a:schemeClr val="accent6">
                    <a:lumMod val="50000"/>
                  </a:schemeClr>
                </a:solidFill>
              </a:rPr>
              <a:t>cement, bricks and steel</a:t>
            </a:r>
            <a:r>
              <a:rPr lang="en-US" sz="4000" dirty="0" smtClean="0"/>
              <a:t>.</a:t>
            </a: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068762"/>
          </a:xfrm>
        </p:spPr>
        <p:txBody>
          <a:bodyPr>
            <a:normAutofit/>
          </a:bodyPr>
          <a:lstStyle/>
          <a:p>
            <a:r>
              <a:rPr lang="en-US" sz="4000" dirty="0" smtClean="0"/>
              <a:t>Eco-friendly houses are build so that full use is made of sunlight and electric lights are needed as little as possible. </a:t>
            </a:r>
            <a:endParaRPr lang="en-US" sz="4000" dirty="0"/>
          </a:p>
        </p:txBody>
      </p:sp>
      <p:pic>
        <p:nvPicPr>
          <p:cNvPr id="12290" name="Picture 2" descr="http://lh3.ggpht.com/__RPgH1qS55c/TCsVFqlJn1I/AAAAAAAAD48/dh5dHXKu-fI/img_07_en.jpg"/>
          <p:cNvPicPr>
            <a:picLocks noChangeAspect="1" noChangeArrowheads="1"/>
          </p:cNvPicPr>
          <p:nvPr/>
        </p:nvPicPr>
        <p:blipFill>
          <a:blip r:embed="rId2"/>
          <a:srcRect/>
          <a:stretch>
            <a:fillRect/>
          </a:stretch>
        </p:blipFill>
        <p:spPr bwMode="auto">
          <a:xfrm>
            <a:off x="361950" y="2819400"/>
            <a:ext cx="5200650" cy="3467100"/>
          </a:xfrm>
          <a:prstGeom prst="rect">
            <a:avLst/>
          </a:prstGeom>
          <a:noFill/>
        </p:spPr>
      </p:pic>
      <p:pic>
        <p:nvPicPr>
          <p:cNvPr id="12292" name="Picture 4" descr="http://2.bp.blogspot.com/-zghMcQAYbtQ/Td6EB_BPEfI/AAAAAAAAASg/3TCDQSbo2uo/s1600/green-house.jpg"/>
          <p:cNvPicPr>
            <a:picLocks noChangeAspect="1" noChangeArrowheads="1"/>
          </p:cNvPicPr>
          <p:nvPr/>
        </p:nvPicPr>
        <p:blipFill>
          <a:blip r:embed="rId3"/>
          <a:srcRect/>
          <a:stretch>
            <a:fillRect/>
          </a:stretch>
        </p:blipFill>
        <p:spPr bwMode="auto">
          <a:xfrm>
            <a:off x="5699760" y="2819400"/>
            <a:ext cx="3063240" cy="3429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r>
              <a:rPr lang="en-US" sz="4000" dirty="0" smtClean="0"/>
              <a:t>We get different types of paints in market such as </a:t>
            </a:r>
            <a:r>
              <a:rPr lang="en-US" sz="4000" dirty="0" smtClean="0">
                <a:solidFill>
                  <a:schemeClr val="accent6">
                    <a:lumMod val="50000"/>
                  </a:schemeClr>
                </a:solidFill>
              </a:rPr>
              <a:t>whitewash, distemper, oil paint, cement paint, plastic paint</a:t>
            </a:r>
            <a:endParaRPr lang="en-US" sz="4000" dirty="0"/>
          </a:p>
        </p:txBody>
      </p:sp>
      <p:pic>
        <p:nvPicPr>
          <p:cNvPr id="11266" name="Picture 2" descr="http://media.trendland.com/wp-content/uploads/2013/03/nicholas-alan-cope-whitewash-07.jpg"/>
          <p:cNvPicPr>
            <a:picLocks noChangeAspect="1" noChangeArrowheads="1"/>
          </p:cNvPicPr>
          <p:nvPr/>
        </p:nvPicPr>
        <p:blipFill>
          <a:blip r:embed="rId3" cstate="print"/>
          <a:srcRect/>
          <a:stretch>
            <a:fillRect/>
          </a:stretch>
        </p:blipFill>
        <p:spPr bwMode="auto">
          <a:xfrm>
            <a:off x="304800" y="2438400"/>
            <a:ext cx="3057525" cy="3990976"/>
          </a:xfrm>
          <a:prstGeom prst="rect">
            <a:avLst/>
          </a:prstGeom>
          <a:noFill/>
        </p:spPr>
      </p:pic>
      <p:pic>
        <p:nvPicPr>
          <p:cNvPr id="11270" name="Picture 6" descr="http://www.karikakultur.com/wp-content/uploads/2011/07/wall-paint.jpg"/>
          <p:cNvPicPr>
            <a:picLocks noChangeAspect="1" noChangeArrowheads="1"/>
          </p:cNvPicPr>
          <p:nvPr/>
        </p:nvPicPr>
        <p:blipFill>
          <a:blip r:embed="rId4"/>
          <a:srcRect/>
          <a:stretch>
            <a:fillRect/>
          </a:stretch>
        </p:blipFill>
        <p:spPr bwMode="auto">
          <a:xfrm>
            <a:off x="4038600" y="3733800"/>
            <a:ext cx="5105400" cy="2852179"/>
          </a:xfrm>
          <a:prstGeom prst="rect">
            <a:avLst/>
          </a:prstGeom>
          <a:noFill/>
        </p:spPr>
      </p:pic>
      <p:pic>
        <p:nvPicPr>
          <p:cNvPr id="11272" name="Picture 8" descr="http://img4.myhomeideas.com/i/2008/01/1701977_slide1_xl.jpg"/>
          <p:cNvPicPr>
            <a:picLocks noChangeAspect="1" noChangeArrowheads="1"/>
          </p:cNvPicPr>
          <p:nvPr/>
        </p:nvPicPr>
        <p:blipFill>
          <a:blip r:embed="rId5"/>
          <a:srcRect/>
          <a:stretch>
            <a:fillRect/>
          </a:stretch>
        </p:blipFill>
        <p:spPr bwMode="auto">
          <a:xfrm>
            <a:off x="3733800" y="2438400"/>
            <a:ext cx="2438400" cy="256062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dirty="0" smtClean="0"/>
              <a:t>The people who live in the more snowy areas (Tundra) build snow houses called </a:t>
            </a:r>
            <a:r>
              <a:rPr lang="en-US" dirty="0" smtClean="0">
                <a:solidFill>
                  <a:schemeClr val="accent6">
                    <a:lumMod val="50000"/>
                  </a:schemeClr>
                </a:solidFill>
              </a:rPr>
              <a:t>Igloo</a:t>
            </a:r>
            <a:r>
              <a:rPr lang="en-US" dirty="0" smtClean="0"/>
              <a:t> </a:t>
            </a:r>
            <a:endParaRPr lang="en-US" dirty="0"/>
          </a:p>
        </p:txBody>
      </p:sp>
      <p:pic>
        <p:nvPicPr>
          <p:cNvPr id="9218" name="Picture 2" descr="http://www.montserratvolcano.org/inupiat-eskimo-igloo_438.jpg"/>
          <p:cNvPicPr>
            <a:picLocks noChangeAspect="1" noChangeArrowheads="1"/>
          </p:cNvPicPr>
          <p:nvPr/>
        </p:nvPicPr>
        <p:blipFill>
          <a:blip r:embed="rId3"/>
          <a:srcRect/>
          <a:stretch>
            <a:fillRect/>
          </a:stretch>
        </p:blipFill>
        <p:spPr bwMode="auto">
          <a:xfrm>
            <a:off x="1725529" y="2743200"/>
            <a:ext cx="5513471" cy="358140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fontScale="90000"/>
          </a:bodyPr>
          <a:lstStyle/>
          <a:p>
            <a:r>
              <a:rPr lang="en-US" dirty="0" smtClean="0"/>
              <a:t>In the areas where rivers and lakes are there people live in big boats known as </a:t>
            </a:r>
            <a:r>
              <a:rPr lang="en-US" dirty="0" smtClean="0">
                <a:solidFill>
                  <a:schemeClr val="accent6">
                    <a:lumMod val="50000"/>
                  </a:schemeClr>
                </a:solidFill>
              </a:rPr>
              <a:t>Houseboat</a:t>
            </a:r>
            <a:endParaRPr lang="en-US" dirty="0"/>
          </a:p>
        </p:txBody>
      </p:sp>
      <p:pic>
        <p:nvPicPr>
          <p:cNvPr id="7170" name="Picture 2" descr="http://www.keralahoneymoonguide.com/wp-content/uploads/2012/09/houseboat8.jpg"/>
          <p:cNvPicPr>
            <a:picLocks noChangeAspect="1" noChangeArrowheads="1"/>
          </p:cNvPicPr>
          <p:nvPr/>
        </p:nvPicPr>
        <p:blipFill>
          <a:blip r:embed="rId3"/>
          <a:srcRect/>
          <a:stretch>
            <a:fillRect/>
          </a:stretch>
        </p:blipFill>
        <p:spPr bwMode="auto">
          <a:xfrm>
            <a:off x="1981200" y="2667000"/>
            <a:ext cx="5181600" cy="3886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en-US" dirty="0" smtClean="0"/>
              <a:t>In muddy areas people cannot build their houses on land so they build it at a height.</a:t>
            </a:r>
            <a:endParaRPr lang="en-US" dirty="0"/>
          </a:p>
        </p:txBody>
      </p:sp>
      <p:pic>
        <p:nvPicPr>
          <p:cNvPr id="5124" name="Picture 4" descr="http://upload.wikimedia.org/wikipedia/commons/6/66/Tree_house.jpg"/>
          <p:cNvPicPr>
            <a:picLocks noChangeAspect="1" noChangeArrowheads="1"/>
          </p:cNvPicPr>
          <p:nvPr/>
        </p:nvPicPr>
        <p:blipFill>
          <a:blip r:embed="rId3" cstate="print"/>
          <a:srcRect/>
          <a:stretch>
            <a:fillRect/>
          </a:stretch>
        </p:blipFill>
        <p:spPr bwMode="auto">
          <a:xfrm>
            <a:off x="1752600" y="2514600"/>
            <a:ext cx="5553075" cy="39909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534400" cy="1143000"/>
          </a:xfrm>
        </p:spPr>
        <p:txBody>
          <a:bodyPr>
            <a:normAutofit fontScale="90000"/>
          </a:bodyPr>
          <a:lstStyle/>
          <a:p>
            <a:r>
              <a:rPr lang="en-US" dirty="0" smtClean="0"/>
              <a:t>India has many historical monuments, forts and temples. Forts were the big houses of kings. We should not write or scribble on the walls of these places. </a:t>
            </a:r>
            <a:endParaRPr lang="en-US" dirty="0"/>
          </a:p>
        </p:txBody>
      </p:sp>
      <p:pic>
        <p:nvPicPr>
          <p:cNvPr id="3074" name="Picture 2" descr="http://upload.wikimedia.org/wikipedia/commons/b/b9/Raigad_fort_towers.jpg"/>
          <p:cNvPicPr>
            <a:picLocks noChangeAspect="1" noChangeArrowheads="1"/>
          </p:cNvPicPr>
          <p:nvPr/>
        </p:nvPicPr>
        <p:blipFill>
          <a:blip r:embed="rId3"/>
          <a:srcRect/>
          <a:stretch>
            <a:fillRect/>
          </a:stretch>
        </p:blipFill>
        <p:spPr bwMode="auto">
          <a:xfrm>
            <a:off x="1838325" y="2638424"/>
            <a:ext cx="5324475" cy="399097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59088" cy="6858000"/>
          </a:xfrm>
          <a:prstGeom prst="rect">
            <a:avLst/>
          </a:prstGeom>
          <a:noFill/>
          <a:ln w="9525">
            <a:noFill/>
            <a:miter lim="800000"/>
            <a:headEnd/>
            <a:tailEnd/>
          </a:ln>
          <a:effectLst/>
        </p:spPr>
      </p:pic>
      <p:sp>
        <p:nvSpPr>
          <p:cNvPr id="9" name="TextBox 8"/>
          <p:cNvSpPr txBox="1"/>
          <p:nvPr/>
        </p:nvSpPr>
        <p:spPr>
          <a:xfrm>
            <a:off x="2843814" y="5867400"/>
            <a:ext cx="3404586" cy="523220"/>
          </a:xfrm>
          <a:prstGeom prst="rect">
            <a:avLst/>
          </a:prstGeom>
          <a:noFill/>
        </p:spPr>
        <p:txBody>
          <a:bodyPr wrap="none" rtlCol="0">
            <a:spAutoFit/>
          </a:bodyPr>
          <a:lstStyle/>
          <a:p>
            <a:r>
              <a:rPr lang="en-US" sz="2800" b="1" dirty="0" smtClean="0">
                <a:latin typeface="Arial" pitchFamily="34" charset="0"/>
                <a:cs typeface="Arial" pitchFamily="34" charset="0"/>
                <a:hlinkClick r:id="rId3"/>
              </a:rPr>
              <a:t>www.erc-pune.org</a:t>
            </a: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281</TotalTime>
  <Words>219</Words>
  <Application>Microsoft Office PowerPoint</Application>
  <PresentationFormat>On-screen Show (4:3)</PresentationFormat>
  <Paragraphs>24</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Our Houses</vt:lpstr>
      <vt:lpstr>A house protect us from sun, rain and from animals</vt:lpstr>
      <vt:lpstr>Long time ago man used to live in caves, afterwards he developed and learnt to build houses using various types of materials. We keep windows for light and air to enter.</vt:lpstr>
      <vt:lpstr>Huts are build by using  straw, earth and cowdung </vt:lpstr>
      <vt:lpstr>Mud houses are built using  stone, bricks, earth and tiles </vt:lpstr>
      <vt:lpstr>Metal sheet houses are build with sheets of metals, cement or  plastic sheets</vt:lpstr>
      <vt:lpstr>Cement- concrete houses are build using cement, bricks and steel.</vt:lpstr>
      <vt:lpstr>Eco-friendly houses are build so that full use is made of sunlight and electric lights are needed as little as possible. </vt:lpstr>
      <vt:lpstr>We get different types of paints in market such as whitewash, distemper, oil paint, cement paint, plastic paint</vt:lpstr>
      <vt:lpstr>The people who live in the more snowy areas (Tundra) build snow houses called Igloo </vt:lpstr>
      <vt:lpstr>In the areas where rivers and lakes are there people live in big boats known as Houseboat</vt:lpstr>
      <vt:lpstr>In muddy areas people cannot build their houses on land so they build it at a height.</vt:lpstr>
      <vt:lpstr>India has many historical monuments, forts and temples. Forts were the big houses of kings. We should not write or scribble on the walls of these places. </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Amnbr Kao</dc:title>
  <dc:creator>Admin</dc:creator>
  <cp:lastModifiedBy>Admin</cp:lastModifiedBy>
  <cp:revision>25</cp:revision>
  <dcterms:created xsi:type="dcterms:W3CDTF">2013-08-27T09:08:01Z</dcterms:created>
  <dcterms:modified xsi:type="dcterms:W3CDTF">2013-12-12T08:12:55Z</dcterms:modified>
</cp:coreProperties>
</file>