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9"/>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174" autoAdjust="0"/>
    <p:restoredTop sz="94624" autoAdjust="0"/>
  </p:normalViewPr>
  <p:slideViewPr>
    <p:cSldViewPr>
      <p:cViewPr varScale="1">
        <p:scale>
          <a:sx n="83" d="100"/>
          <a:sy n="83" d="100"/>
        </p:scale>
        <p:origin x="-1402" y="-77"/>
      </p:cViewPr>
      <p:guideLst>
        <p:guide orient="horz" pos="2160"/>
        <p:guide pos="2880"/>
      </p:guideLst>
    </p:cSldViewPr>
  </p:slideViewPr>
  <p:outlineViewPr>
    <p:cViewPr>
      <p:scale>
        <a:sx n="33" d="100"/>
        <a:sy n="33" d="100"/>
      </p:scale>
      <p:origin x="12"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13D0BDB-1197-4A2A-A2CB-5267A2C2F708}" type="datetimeFigureOut">
              <a:rPr lang="en-US" smtClean="0"/>
              <a:pPr/>
              <a:t>24/02/2014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DF9782D-7B21-4090-8277-91497ECEA97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ACE7AC4-EE32-4EFB-AD74-3D6C6270057B}" type="datetime1">
              <a:rPr lang="en-US" smtClean="0"/>
              <a:pPr/>
              <a:t>24/02/2014</a:t>
            </a:fld>
            <a:endParaRPr lang="en-US"/>
          </a:p>
        </p:txBody>
      </p:sp>
      <p:sp>
        <p:nvSpPr>
          <p:cNvPr id="5" name="Footer Placeholder 4"/>
          <p:cNvSpPr>
            <a:spLocks noGrp="1"/>
          </p:cNvSpPr>
          <p:nvPr>
            <p:ph type="ftr" sz="quarter" idx="11"/>
          </p:nvPr>
        </p:nvSpPr>
        <p:spPr/>
        <p:txBody>
          <a:bodyPr/>
          <a:lstStyle/>
          <a:p>
            <a:r>
              <a:rPr lang="en-US" smtClean="0"/>
              <a:t>© Jnana Prabodhini Educational Resource Centre</a:t>
            </a:r>
            <a:endParaRPr lang="en-US"/>
          </a:p>
        </p:txBody>
      </p:sp>
      <p:sp>
        <p:nvSpPr>
          <p:cNvPr id="6" name="Slide Number Placeholder 5"/>
          <p:cNvSpPr>
            <a:spLocks noGrp="1"/>
          </p:cNvSpPr>
          <p:nvPr>
            <p:ph type="sldNum" sz="quarter" idx="12"/>
          </p:nvPr>
        </p:nvSpPr>
        <p:spPr/>
        <p:txBody>
          <a:bodyPr/>
          <a:lstStyle/>
          <a:p>
            <a:fld id="{065DD117-FB78-43B1-86B5-B103C64D5DF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BC4724-66EA-4156-8AFB-AEC7FFF107FC}" type="datetime1">
              <a:rPr lang="en-US" smtClean="0"/>
              <a:pPr/>
              <a:t>24/02/2014</a:t>
            </a:fld>
            <a:endParaRPr lang="en-US"/>
          </a:p>
        </p:txBody>
      </p:sp>
      <p:sp>
        <p:nvSpPr>
          <p:cNvPr id="5" name="Footer Placeholder 4"/>
          <p:cNvSpPr>
            <a:spLocks noGrp="1"/>
          </p:cNvSpPr>
          <p:nvPr>
            <p:ph type="ftr" sz="quarter" idx="11"/>
          </p:nvPr>
        </p:nvSpPr>
        <p:spPr/>
        <p:txBody>
          <a:bodyPr/>
          <a:lstStyle/>
          <a:p>
            <a:r>
              <a:rPr lang="en-US" smtClean="0"/>
              <a:t>© Jnana Prabodhini Educational Resource Centre</a:t>
            </a:r>
            <a:endParaRPr lang="en-US"/>
          </a:p>
        </p:txBody>
      </p:sp>
      <p:sp>
        <p:nvSpPr>
          <p:cNvPr id="6" name="Slide Number Placeholder 5"/>
          <p:cNvSpPr>
            <a:spLocks noGrp="1"/>
          </p:cNvSpPr>
          <p:nvPr>
            <p:ph type="sldNum" sz="quarter" idx="12"/>
          </p:nvPr>
        </p:nvSpPr>
        <p:spPr/>
        <p:txBody>
          <a:bodyPr/>
          <a:lstStyle/>
          <a:p>
            <a:fld id="{065DD117-FB78-43B1-86B5-B103C64D5DF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9640732-96A2-4E0F-908C-22E46A727BDF}" type="datetime1">
              <a:rPr lang="en-US" smtClean="0"/>
              <a:pPr/>
              <a:t>24/02/2014</a:t>
            </a:fld>
            <a:endParaRPr lang="en-US"/>
          </a:p>
        </p:txBody>
      </p:sp>
      <p:sp>
        <p:nvSpPr>
          <p:cNvPr id="5" name="Footer Placeholder 4"/>
          <p:cNvSpPr>
            <a:spLocks noGrp="1"/>
          </p:cNvSpPr>
          <p:nvPr>
            <p:ph type="ftr" sz="quarter" idx="11"/>
          </p:nvPr>
        </p:nvSpPr>
        <p:spPr/>
        <p:txBody>
          <a:bodyPr/>
          <a:lstStyle/>
          <a:p>
            <a:r>
              <a:rPr lang="en-US" smtClean="0"/>
              <a:t>© Jnana Prabodhini Educational Resource Centre</a:t>
            </a:r>
            <a:endParaRPr lang="en-US"/>
          </a:p>
        </p:txBody>
      </p:sp>
      <p:sp>
        <p:nvSpPr>
          <p:cNvPr id="6" name="Slide Number Placeholder 5"/>
          <p:cNvSpPr>
            <a:spLocks noGrp="1"/>
          </p:cNvSpPr>
          <p:nvPr>
            <p:ph type="sldNum" sz="quarter" idx="12"/>
          </p:nvPr>
        </p:nvSpPr>
        <p:spPr/>
        <p:txBody>
          <a:bodyPr/>
          <a:lstStyle/>
          <a:p>
            <a:fld id="{065DD117-FB78-43B1-86B5-B103C64D5DF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706A8EB-A3EF-4252-B8FF-032A6051FC31}" type="datetime1">
              <a:rPr lang="en-US" smtClean="0"/>
              <a:pPr/>
              <a:t>24/02/2014</a:t>
            </a:fld>
            <a:endParaRPr lang="en-US"/>
          </a:p>
        </p:txBody>
      </p:sp>
      <p:sp>
        <p:nvSpPr>
          <p:cNvPr id="6" name="Footer Placeholder 5"/>
          <p:cNvSpPr>
            <a:spLocks noGrp="1"/>
          </p:cNvSpPr>
          <p:nvPr>
            <p:ph type="ftr" sz="quarter" idx="11"/>
          </p:nvPr>
        </p:nvSpPr>
        <p:spPr/>
        <p:txBody>
          <a:bodyPr/>
          <a:lstStyle/>
          <a:p>
            <a:r>
              <a:rPr lang="en-US" smtClean="0"/>
              <a:t>© Jnana Prabodhini Educational Resource Centre</a:t>
            </a:r>
            <a:endParaRPr lang="en-US"/>
          </a:p>
        </p:txBody>
      </p:sp>
      <p:sp>
        <p:nvSpPr>
          <p:cNvPr id="7" name="Slide Number Placeholder 6"/>
          <p:cNvSpPr>
            <a:spLocks noGrp="1"/>
          </p:cNvSpPr>
          <p:nvPr>
            <p:ph type="sldNum" sz="quarter" idx="12"/>
          </p:nvPr>
        </p:nvSpPr>
        <p:spPr/>
        <p:txBody>
          <a:bodyPr/>
          <a:lstStyle/>
          <a:p>
            <a:fld id="{065DD117-FB78-43B1-86B5-B103C64D5DF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0BC6A9C-D5E6-44D4-90F6-A805A93C1BE9}" type="datetime1">
              <a:rPr lang="en-US" smtClean="0"/>
              <a:pPr/>
              <a:t>24/02/2014</a:t>
            </a:fld>
            <a:endParaRPr lang="en-US"/>
          </a:p>
        </p:txBody>
      </p:sp>
      <p:sp>
        <p:nvSpPr>
          <p:cNvPr id="8" name="Footer Placeholder 7"/>
          <p:cNvSpPr>
            <a:spLocks noGrp="1"/>
          </p:cNvSpPr>
          <p:nvPr>
            <p:ph type="ftr" sz="quarter" idx="11"/>
          </p:nvPr>
        </p:nvSpPr>
        <p:spPr/>
        <p:txBody>
          <a:bodyPr/>
          <a:lstStyle/>
          <a:p>
            <a:r>
              <a:rPr lang="en-US" smtClean="0"/>
              <a:t>© Jnana Prabodhini Educational Resource Centre</a:t>
            </a:r>
            <a:endParaRPr lang="en-US"/>
          </a:p>
        </p:txBody>
      </p:sp>
      <p:sp>
        <p:nvSpPr>
          <p:cNvPr id="9" name="Slide Number Placeholder 8"/>
          <p:cNvSpPr>
            <a:spLocks noGrp="1"/>
          </p:cNvSpPr>
          <p:nvPr>
            <p:ph type="sldNum" sz="quarter" idx="12"/>
          </p:nvPr>
        </p:nvSpPr>
        <p:spPr/>
        <p:txBody>
          <a:bodyPr/>
          <a:lstStyle/>
          <a:p>
            <a:fld id="{065DD117-FB78-43B1-86B5-B103C64D5DF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D8733D1-9C44-4559-96E5-9B4CE0C0D766}" type="datetime1">
              <a:rPr lang="en-US" smtClean="0"/>
              <a:pPr/>
              <a:t>24/02/2014</a:t>
            </a:fld>
            <a:endParaRPr lang="en-US"/>
          </a:p>
        </p:txBody>
      </p:sp>
      <p:sp>
        <p:nvSpPr>
          <p:cNvPr id="4" name="Footer Placeholder 3"/>
          <p:cNvSpPr>
            <a:spLocks noGrp="1"/>
          </p:cNvSpPr>
          <p:nvPr>
            <p:ph type="ftr" sz="quarter" idx="11"/>
          </p:nvPr>
        </p:nvSpPr>
        <p:spPr/>
        <p:txBody>
          <a:bodyPr/>
          <a:lstStyle/>
          <a:p>
            <a:r>
              <a:rPr lang="en-US" smtClean="0"/>
              <a:t>© Jnana Prabodhini Educational Resource Centre</a:t>
            </a:r>
            <a:endParaRPr lang="en-US"/>
          </a:p>
        </p:txBody>
      </p:sp>
      <p:sp>
        <p:nvSpPr>
          <p:cNvPr id="5" name="Slide Number Placeholder 4"/>
          <p:cNvSpPr>
            <a:spLocks noGrp="1"/>
          </p:cNvSpPr>
          <p:nvPr>
            <p:ph type="sldNum" sz="quarter" idx="12"/>
          </p:nvPr>
        </p:nvSpPr>
        <p:spPr/>
        <p:txBody>
          <a:bodyPr/>
          <a:lstStyle/>
          <a:p>
            <a:fld id="{065DD117-FB78-43B1-86B5-B103C64D5DF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7778EE-4982-45F5-B055-952ECFAD14EF}" type="datetime1">
              <a:rPr lang="en-US" smtClean="0"/>
              <a:pPr/>
              <a:t>24/02/2014</a:t>
            </a:fld>
            <a:endParaRPr lang="en-US"/>
          </a:p>
        </p:txBody>
      </p:sp>
      <p:sp>
        <p:nvSpPr>
          <p:cNvPr id="3" name="Footer Placeholder 2"/>
          <p:cNvSpPr>
            <a:spLocks noGrp="1"/>
          </p:cNvSpPr>
          <p:nvPr>
            <p:ph type="ftr" sz="quarter" idx="11"/>
          </p:nvPr>
        </p:nvSpPr>
        <p:spPr/>
        <p:txBody>
          <a:bodyPr/>
          <a:lstStyle/>
          <a:p>
            <a:r>
              <a:rPr lang="en-US" smtClean="0"/>
              <a:t>© Jnana Prabodhini Educational Resource Centre</a:t>
            </a:r>
            <a:endParaRPr lang="en-US"/>
          </a:p>
        </p:txBody>
      </p:sp>
      <p:sp>
        <p:nvSpPr>
          <p:cNvPr id="4" name="Slide Number Placeholder 3"/>
          <p:cNvSpPr>
            <a:spLocks noGrp="1"/>
          </p:cNvSpPr>
          <p:nvPr>
            <p:ph type="sldNum" sz="quarter" idx="12"/>
          </p:nvPr>
        </p:nvSpPr>
        <p:spPr/>
        <p:txBody>
          <a:bodyPr/>
          <a:lstStyle/>
          <a:p>
            <a:fld id="{065DD117-FB78-43B1-86B5-B103C64D5DF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4A1729-3F21-4B50-B7D4-65CBEEBFEEA4}" type="datetime1">
              <a:rPr lang="en-US" smtClean="0"/>
              <a:pPr/>
              <a:t>24/02/2014</a:t>
            </a:fld>
            <a:endParaRPr lang="en-US"/>
          </a:p>
        </p:txBody>
      </p:sp>
      <p:sp>
        <p:nvSpPr>
          <p:cNvPr id="6" name="Footer Placeholder 5"/>
          <p:cNvSpPr>
            <a:spLocks noGrp="1"/>
          </p:cNvSpPr>
          <p:nvPr>
            <p:ph type="ftr" sz="quarter" idx="11"/>
          </p:nvPr>
        </p:nvSpPr>
        <p:spPr/>
        <p:txBody>
          <a:bodyPr/>
          <a:lstStyle/>
          <a:p>
            <a:r>
              <a:rPr lang="en-US" smtClean="0"/>
              <a:t>© Jnana Prabodhini Educational Resource Centre</a:t>
            </a:r>
            <a:endParaRPr lang="en-US"/>
          </a:p>
        </p:txBody>
      </p:sp>
      <p:sp>
        <p:nvSpPr>
          <p:cNvPr id="7" name="Slide Number Placeholder 6"/>
          <p:cNvSpPr>
            <a:spLocks noGrp="1"/>
          </p:cNvSpPr>
          <p:nvPr>
            <p:ph type="sldNum" sz="quarter" idx="12"/>
          </p:nvPr>
        </p:nvSpPr>
        <p:spPr/>
        <p:txBody>
          <a:bodyPr/>
          <a:lstStyle/>
          <a:p>
            <a:fld id="{065DD117-FB78-43B1-86B5-B103C64D5DF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010438-B68A-4F3E-B96E-FF2A3555FEA7}" type="datetime1">
              <a:rPr lang="en-US" smtClean="0"/>
              <a:pPr/>
              <a:t>24/02/2014</a:t>
            </a:fld>
            <a:endParaRPr lang="en-US"/>
          </a:p>
        </p:txBody>
      </p:sp>
      <p:sp>
        <p:nvSpPr>
          <p:cNvPr id="6" name="Footer Placeholder 5"/>
          <p:cNvSpPr>
            <a:spLocks noGrp="1"/>
          </p:cNvSpPr>
          <p:nvPr>
            <p:ph type="ftr" sz="quarter" idx="11"/>
          </p:nvPr>
        </p:nvSpPr>
        <p:spPr/>
        <p:txBody>
          <a:bodyPr/>
          <a:lstStyle/>
          <a:p>
            <a:r>
              <a:rPr lang="en-US" smtClean="0"/>
              <a:t>© Jnana Prabodhini Educational Resource Centre</a:t>
            </a:r>
            <a:endParaRPr lang="en-US"/>
          </a:p>
        </p:txBody>
      </p:sp>
      <p:sp>
        <p:nvSpPr>
          <p:cNvPr id="7" name="Slide Number Placeholder 6"/>
          <p:cNvSpPr>
            <a:spLocks noGrp="1"/>
          </p:cNvSpPr>
          <p:nvPr>
            <p:ph type="sldNum" sz="quarter" idx="12"/>
          </p:nvPr>
        </p:nvSpPr>
        <p:spPr/>
        <p:txBody>
          <a:bodyPr/>
          <a:lstStyle/>
          <a:p>
            <a:fld id="{065DD117-FB78-43B1-86B5-B103C64D5DF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0D3CE5-2238-4CF5-A301-EA8CBAF8E6C3}" type="datetime1">
              <a:rPr lang="en-US" smtClean="0"/>
              <a:pPr/>
              <a:t>24/02/2014</a:t>
            </a:fld>
            <a:endParaRPr lang="en-US"/>
          </a:p>
        </p:txBody>
      </p:sp>
      <p:sp>
        <p:nvSpPr>
          <p:cNvPr id="5" name="Footer Placeholder 4"/>
          <p:cNvSpPr>
            <a:spLocks noGrp="1"/>
          </p:cNvSpPr>
          <p:nvPr>
            <p:ph type="ftr" sz="quarter" idx="11"/>
          </p:nvPr>
        </p:nvSpPr>
        <p:spPr/>
        <p:txBody>
          <a:bodyPr/>
          <a:lstStyle/>
          <a:p>
            <a:r>
              <a:rPr lang="en-US" smtClean="0"/>
              <a:t>© Jnana Prabodhini Educational Resource Centre</a:t>
            </a:r>
            <a:endParaRPr lang="en-US"/>
          </a:p>
        </p:txBody>
      </p:sp>
      <p:sp>
        <p:nvSpPr>
          <p:cNvPr id="6" name="Slide Number Placeholder 5"/>
          <p:cNvSpPr>
            <a:spLocks noGrp="1"/>
          </p:cNvSpPr>
          <p:nvPr>
            <p:ph type="sldNum" sz="quarter" idx="12"/>
          </p:nvPr>
        </p:nvSpPr>
        <p:spPr/>
        <p:txBody>
          <a:bodyPr/>
          <a:lstStyle/>
          <a:p>
            <a:fld id="{065DD117-FB78-43B1-86B5-B103C64D5DF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B19587-3D47-4911-88F6-82056DCBBDCB}" type="datetime1">
              <a:rPr lang="en-US" smtClean="0"/>
              <a:pPr/>
              <a:t>24/02/2014</a:t>
            </a:fld>
            <a:endParaRPr lang="en-US"/>
          </a:p>
        </p:txBody>
      </p:sp>
      <p:sp>
        <p:nvSpPr>
          <p:cNvPr id="5" name="Footer Placeholder 4"/>
          <p:cNvSpPr>
            <a:spLocks noGrp="1"/>
          </p:cNvSpPr>
          <p:nvPr>
            <p:ph type="ftr" sz="quarter" idx="11"/>
          </p:nvPr>
        </p:nvSpPr>
        <p:spPr/>
        <p:txBody>
          <a:bodyPr/>
          <a:lstStyle/>
          <a:p>
            <a:r>
              <a:rPr lang="en-US" smtClean="0"/>
              <a:t>© Jnana Prabodhini Educational Resource Centre</a:t>
            </a:r>
            <a:endParaRPr lang="en-US"/>
          </a:p>
        </p:txBody>
      </p:sp>
      <p:sp>
        <p:nvSpPr>
          <p:cNvPr id="6" name="Slide Number Placeholder 5"/>
          <p:cNvSpPr>
            <a:spLocks noGrp="1"/>
          </p:cNvSpPr>
          <p:nvPr>
            <p:ph type="sldNum" sz="quarter" idx="12"/>
          </p:nvPr>
        </p:nvSpPr>
        <p:spPr/>
        <p:txBody>
          <a:bodyPr/>
          <a:lstStyle/>
          <a:p>
            <a:fld id="{065DD117-FB78-43B1-86B5-B103C64D5DF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50000" t="-15000" r="-50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4C703A-C9D8-453A-8E89-A81C3A62796C}" type="datetime1">
              <a:rPr lang="en-US" smtClean="0"/>
              <a:pPr/>
              <a:t>24/02/2014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 Jnana Prabodhini Educational Resource Centre</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5DD117-FB78-43B1-86B5-B103C64D5DF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09900" y="1600200"/>
            <a:ext cx="3124200" cy="838200"/>
          </a:xfrm>
        </p:spPr>
        <p:style>
          <a:lnRef idx="3">
            <a:schemeClr val="lt1"/>
          </a:lnRef>
          <a:fillRef idx="1">
            <a:schemeClr val="dk1"/>
          </a:fillRef>
          <a:effectRef idx="1">
            <a:schemeClr val="dk1"/>
          </a:effectRef>
          <a:fontRef idx="minor">
            <a:schemeClr val="lt1"/>
          </a:fontRef>
        </p:style>
        <p:txBody>
          <a:bodyPr>
            <a:normAutofit/>
          </a:bodyPr>
          <a:lstStyle/>
          <a:p>
            <a:pPr lvl="0"/>
            <a:r>
              <a:rPr lang="mr-IN" sz="4500" dirty="0" smtClean="0">
                <a:latin typeface="Arial Unicode MS" pitchFamily="34" charset="-128"/>
                <a:ea typeface="Arial Unicode MS" pitchFamily="34" charset="-128"/>
                <a:cs typeface="Arial Unicode MS" pitchFamily="34" charset="-128"/>
              </a:rPr>
              <a:t>विदयुत प्रभार </a:t>
            </a:r>
            <a:endParaRPr lang="en-US" sz="4500" dirty="0">
              <a:latin typeface="Arial Unicode MS" pitchFamily="34" charset="-128"/>
              <a:ea typeface="Arial Unicode MS" pitchFamily="34" charset="-128"/>
              <a:cs typeface="Arial Unicode MS" pitchFamily="34" charset="-128"/>
            </a:endParaRPr>
          </a:p>
        </p:txBody>
      </p:sp>
      <p:sp>
        <p:nvSpPr>
          <p:cNvPr id="4" name="Footer Placeholder 3"/>
          <p:cNvSpPr>
            <a:spLocks noGrp="1"/>
          </p:cNvSpPr>
          <p:nvPr>
            <p:ph type="ftr" sz="quarter" idx="11"/>
          </p:nvPr>
        </p:nvSpPr>
        <p:spPr/>
        <p:txBody>
          <a:bodyPr/>
          <a:lstStyle/>
          <a:p>
            <a:r>
              <a:rPr lang="en-US" smtClean="0"/>
              <a:t>© Jnana Prabodhini Educational Resource Centre</a:t>
            </a:r>
            <a:endParaRPr lang="en-US"/>
          </a:p>
        </p:txBody>
      </p:sp>
      <p:sp>
        <p:nvSpPr>
          <p:cNvPr id="3" name="Slide Number Placeholder 2"/>
          <p:cNvSpPr>
            <a:spLocks noGrp="1"/>
          </p:cNvSpPr>
          <p:nvPr>
            <p:ph type="sldNum" sz="quarter" idx="12"/>
          </p:nvPr>
        </p:nvSpPr>
        <p:spPr/>
        <p:txBody>
          <a:bodyPr/>
          <a:lstStyle/>
          <a:p>
            <a:fld id="{065DD117-FB78-43B1-86B5-B103C64D5DF1}" type="slidenum">
              <a:rPr lang="en-US" smtClean="0"/>
              <a:pPr/>
              <a:t>1</a:t>
            </a:fld>
            <a:endParaRPr lang="en-US"/>
          </a:p>
        </p:txBody>
      </p:sp>
      <p:sp>
        <p:nvSpPr>
          <p:cNvPr id="29698" name="AutoShape 2" descr="data:image/jpeg;base64,/9j/4AAQSkZJRgABAQAAAQABAAD/2wCEAAkGBxQSEhUUEhQVFhQVGBgVGRYVFBgcGBwYGBcYGhQXFxgYHSkgGBwlHRcVITEhJSkrLi4uGh8zODMtNyguLisBCgoKDg0OGxAQGzckICQtLDQtLCw1LC8sNCw0LCwsLSwvNCwsLCw1NCwsLCwsLCwsLSwsLCwsLCwsLDQvLCwsLP/AABEIALEBHAMBIgACEQEDEQH/xAAbAAABBQEBAAAAAAAAAAAAAAADAAECBAUGB//EAEQQAAIBAgQDBQQHBgUDBAMAAAECEQADBBIhMQVBURMiMmFxBoGRoUJSYnKSscEUIzOCstFzouHw8QcVU0Njg8IWNNL/xAAaAQACAwEBAAAAAAAAAAAAAAACAwABBAUG/8QAMxEAAgECAwQIBgIDAQAAAAAAAQIAAxESITEEQVHwEyJxkbHB0eEyM2GBofEUQgUjNLL/2gAMAwEAAhEDEQA/APO6t2sc43IcQRFwBwJESM0wfSq+Wllr1RUHWcINaG7VD4rcf4bEfEPmn3RU7WDRzC3ANz+97mwJ0aSvLmRrHWq0UoqsPAy8XGGfAvqQpYdUIYD1KEge+rfBELs1mf4y5Br/AOoO9ZHqXUJPRzVBdNRuOdXLOOuAg5pIIILAFgRtDHvD3EULBiLSwwvM9lporoONIhuB2VgLyi9KtMF57QZW3hxcXcTFZtrBZzFtpME5SpDaAltpWAATJPI1FcEXMhGdpRinI+NWXwTgTlJH1l7y/iWRQMlGCDB0kIpRU8lLLVyXlvhOKNq4rDWDqDqGU6OpB3BBII5g13uIxdtLVy3YUqVw74i0waWVLhPclpZP3TWrrQfEvx4ThmD7S4qzAJ1b6qgS7eiqGPurq2v5rlm5lyrdFmyV5C0Xu2ynnCW0FY9oUFhzzvjqTWE4e6NahFWMRZKkg7jQ+o3pksEkDmf9yegjWa13FomRsWQZLSFGpI38gPM/3OwNNeuFjO3IAbADYCjX2HhXwj5nmx/Qch76BFUM85d90hFKKnlpBaKVeQijxkEfTP8AlHT7x+XrMEtrl1+kfD5faP6fHpJ8Dgg0u5K21PeYbknUIk7ufgBJOlASIQkMDggQXuEi0pgkeJm3Fu3P0uZOyjUzoGuKvazdu9yyncCpptqLNmZ11ksZjMWaSQGNbsm9NxwUw9oZQqawN+ztzu5mWc7TmO4BzuIYw3CNAqqMqIvhRZmBPnqSdSSSdTS82POXvLJAEHxDGm6wJAVVGVUXwoo2VQfUkk6kkkkkk1Ty0QJNa3AODm/cVdlkF22CoNXYnlChj7idgaYSqL9IObGD4DwR8TcCJ72OyjmTy2BPuOwBI9U4Xwe1cXxGzgbfeaE7PtpXMM7TmK5YJBHWTPhp+z3CVvKQgFnBJPaPqGvR3mGZ9QmnloJaNAuH7d+1wv8A7mx3cOmggRmjbTkugIHMgE7ALznZ674Vyt+PfwmpQtNbnn2je23tt2w7DDDs8MugAEM8c26Dovx3gcCxLGiMCxra4fwtEQX8TItGcltTFy8RyX6lsHxXPcsnbaiJRWw/czlmqG5lfhPCAym9eY28OpguACztv2VlT43PwUasdgX41xtrwS2o7Oxb0t2VMhftMfpuebneTsNKFxXib3mBaAqjKiIIRF+qi8h57k6kk1nAkGaIIScTfqUWtkJBqaKIQSas4XAO+qqSBuY7o5yzbKIBMk0wkDWDAYbCM5hFZjvCqSfWBW9gPZO5cWQl94JB7CyLigjdSxdRmHMCQOsyBrcPwqYSw125J7RQqKrMj3DmVgVO9uzCmW0dx4co1OPjfaTEXHLNeuDkFR2VFA2VVUwAP+ZOtZsbuTg04xtlX4pi5KWWr3bg+K2h8xKn4KQv+Wlltn66/hf/APiPnWi54REo5abLV84QHwuh8iSv9YA+dRbBOBOUx9YCV/ENPnUxCTOUstSUUTLSyVcG80Ll43rLFyTctsGBJJm2wCMNfqsLUD7bdKyyK0OG3gjgt4CCjj7Dgq/vAMjzAoOLwxRmRvEhKn1Bg0C5G3PPrCJuLyuhI1Bg9RofjRjiWPih/vAE/i8Q+NDikEoiAZQaEBQ7qVPVTI/C2v8Amq9h+DFlDhkCnbtGFsmDByhjDAHSQSKj/wBquKMzW3UHWWUgbTz8ta6fH8Ey3sPa8TlEDkDTKDp4Sw7toBiynnJEzKHqBbAHzjVUnUTT4j7I2sJgmvC92ty8FRGRRkylgzwQTMqpGaY5c6f2u9m+w/YrKnxDLmP15thj8WJ95qjxfixv4lBZZhZtZbVqM3gES0HUyfSQF6Vu+3XFL1rFCQr2wqsguWlK5oGfIYzKZyzrI0nlOIdLiW5zNz+JpPR4TbTITjfbv2afC4h82qXGe4jDYqWJj7yyAfcedc9iXIGUkloAaeQGyeXn7hyM+ue2XEhct5jbZ8tm3eRio7ObjqmqsCVOsghgdN41rzDEYRXVntggoJe3MwJAzoTqVkgEGSJGrCSNOzVS6DHuia6BWOGZAiDIM6QQRHnIjX4ioZaMUpZa2TPeCy0W2gAk+4dfM+X57dYnbtjc7fmeg/v/AKVZw+HNwkscqrBZo0UcgBzJiAvPyAJFEyxB4XC5yWcwi6u8SddlUfScwYHkSYAJF1UFwZ3m3Ytd0Kup11yIT47rQCWI8zACrU1QXBJm3YtmNCCSSBoNO/daNTsBGyqBVLHYouRoFRRCINlHP1J3LHUml5secvfw8SuAJDG44udAFRRlVF8KrMwOpJ1JOpOpqnlmiZa2OBcH7YsXbs7dtcz3CJA1AA82M6DcwaMkIsEXYyHs/wAG7dmnREXMzTAAkDViCBoSdtYivQeCcLtPaOUGzg1Ga5cZoZwujZiV1DEGFAGwmdFFTgfCRiQERexwdo52ZvE55PcOxMbKNBJ33rL9tvaRbkYfD93DWj3QPpsN3brrMfH057lqz4R+vfwmtcNNcR/ftBe1vtg14dhYm1hV0W2NCwH0nO/nl29TrXGkZqKELGugSyuCWbiq2KMMiNBWyOT3V2a6dCLZ8OhbWBWxVWkMKiZyxqG5MrWMAmGVbmIUPcYZreGMjfw3MRzVOYQavpsN8riOOe85e4xZjz0Gg2AA0VQNABoKfG4lrjs7sWdiWZidSTuTVfLRqm86wWfcNIIikFqw2sAACBGk6nrqd/TStXhnALtwrFt4bYhfF90nQCNSxhQNSdptnCi5lAE5CUMHw13g5SFOmYqcu8QCB3jOmUSSa6i7dGAtIsfv8zOFJ8GiAPeA0ZpXS2CVBBzZisVHiXE/2VVs2Gi4qFWuIWhczMWS1OubXW4QGMwAo35W7cLGSSSdyTJPqTvSAGq5tp4xpYU8hrJY/HXLzFrju7Hm7En57VUy1o8N4a958ltczQSeQCjdmY6Ko5k6VqqMFaGVrdzEMPFcS92ST0tqbZJUfWME66ARTSwXID7CLAJzJ75hBRrM+WnmN/dNNFEy1K3aLEACSdAKZEwUU6EgyJB6jQ/GpRSy1JLwv7U58RzffUMfcWBI91LtEO9sD7jMP6sw+VCy0stVhELEYZbds7Mw8mWR6ZlMn8NXMbhS6o6srkjI0NBzJAEBoJlOzO2pzVmxV/Ad4NbJADxE/wDkXN2fpMsk7DPJ2oGBGd5akHKULtgr4gV+8CPzpkXWrCXWXRWYDoCQPeOdSF8GJRD7sv8ARHzmiuYOU7n2e4liXtYQJduBUvmw/eJGQ5LiSD0Xth6KB0rKT24xGmfsXOpl7FuYZYZe6BoQY6+db3/TULcXFWV7rvbVlLEGCucZgQAdC6/734PE4bXush9Tl/rgfAmsVNEaoysNPPOa3dwisDr5T0T2P4taxD3HxFjDIAArXF7gl5Azqzw0xExIJHWa0/bpsKhTtxiHJJcZWGUB5BALafQByjpXnXDMGO0XuXGUsFysMpIYgaOsjcxPpvtW/wD9SXuC/wBlmPYoqdms90AJlJA6yGHupLUV6YWMaKx6I3E2MLxXBYiz+zr2iKE7+e2CxRB3RmVjqHIYeekVj8M4ZYDEWL2HvXHBtgXlvIe9oVC5DMpK9QWkbAVh4VWw1y2jAi6bltnU7quYMls9CZDEfcG8irXCyv7ZZyF+0/aEDZ4jN2o1UiND0Inzouiw3wk21gdLitcZzB49ws2LrIZgHukiMynVW+ET5zWclvrsN/7DzrrPbLu4q7bXRLWS2AQCAERFnKdNSJ99Ytu2twnTIAJJB7qjQFmBkkkxsdSQANhW2m5KAnhMzqAxAlXD4c3DyVVEljsqz8yTsNyTV0KHHO3h7Z9WLH5NdYD0UDoNTrhw4hSRYQzoO+zR0PiuEchIUc9y2fjcQXIEZVXRUGyjn6seZOp+AEHWPPN+e2Xwjnm0hjMQbhAAyqoIVBso5+pO5Y6k+4Cs6ie7MabxMwJ285qQWtXgnCu1Y5u7bQFnfkqgeh1Ow0OpFGSEF4IuxtIcE4V2rEu2S0gzPcjRRsB5sSQAOZNdrwXBretnuizhLRDfvCGnRs1y5sGc92BBHLYClw3hParBAsYO0czFiMxiO9d11fouw213OR7W+0a3QLOHBTDJsNmdubv+g/4GFmas2Ff17zUoFJbn9+0j7We1PazZsfu8ONkUBc32nCwCTExXK2rLXGAUFmYwFUSSTsABuasYPBPefLbUsxkwOg3JJ0UDmTAFad7FrhlNvDsrXCCLmJWdiINuyT4UGoLwGbWIXfUqimMCDPnMxDMXOJueyObi4GRbcPihobqGUtSCGFs/TubgvsusSdRz1xpPrr/cmpMajlpiJbM6wGe/ZBxUlSi27U10WD4MiIt29cCqeqkmQSCqASLjAiDPdWRmnwmPUCayKpaVeGez7N3mKBAFYlrigBWEq1wgyoI2HibYdRPjXFhHZWTFsKFZwAGuRrDZdFtgk5UBjSSWOtB41xQ3TCyLS+BJnWAC7Hd3MeI6xA0AArMCTS1QscT90NnA6q98FE1pYDhWZO0ut2dgEjORJYjdLSTNxvgBzIq+nDbeGAbFAm4QCuGBgwRIa+w1trt3B3j9ka1mcSx73nzORtCqohFUbIijRVHQfnrRYi+S6cfSDYL8Xd6wuP4nKdlaXs7AM5JlnI2e8w8beXhXkBWWTTkU0UxVCjKCWJ1hctLLWre4S6mCNen0vwnvD3iqr4YjQjXpVBwdDAII1lTLSy0c2jUrdqZlgsAnWdSBIUQDqeU6edFeVeVstLLRopstSVeCy1JRU8tKKkl5YxozgXdy3j02ucz/ADDveubpVPLV3CuBKtORtGjlHhaOZU6+Ykc6HfsFSVO46beRB5g7g9IoVyyhE3zml7LcTexfUoYzg2j6XBlB9zZW/lrIuVO2Dy0PWtbiGH7W+zAZRc/fa7KHUXH25AsRp0jU0GSvfiPD9wgSVtzn+pp/9N0b9st5dPEW+6ASZ6zAHvrruJENhbePyoxtG6wVxuzYgC0ZOsLLHL1iqXsdwcWmu3GY27YtDLdiARcXunVQGgbwfF13oeO4ZiGw/wCz4dkxFkN2ma06TJmFZS8gfS0G9c2qyvVve2ndnedCmGSla19fK04XF4sO7O+bOSWLAz3pmcp1/wA1aFu2FxRbMBlvFzmBEAXJJkaARzkU49mr3aKjI6FmyAvbcCTopkiInoSfKtPFcDZrrhCq29Ha47AAjKCTz7onSJHmZFa2qJoDumVUfUjfLftjwtruNvKneWBcLcrfcBYsenOPPTXflmwwjmthTq43dtYjlnImF2QTPMt2PE27SyWVuzwyLb7S4v8AExF7s1yrB5jTQ6LBJBjTj7/EXLaaKNFUwwC9JYd4nmedBs+IrYbue/wh18Ia/HnnjJ3OH3Llo3iuSxbItgBWIGafDOjajvMSNWHUCs26pBEnMsaZtokjblqCNOldVd4h2WFw+QFGd7l5sjZQSjBLZKkFY7raRErNQxWEOJcXLrdnbRVtlyiAd2cyoFgMxYuwAUbknQTRrVI+LTOAUB+HXKYvCOFi82vcRdbjkyqr5Deegk11/CuE/tAJ0s4K33jA3jWWkSzRy1A892NwrhovAvc7mCsgBRJgxAmNC9xtNxz0GwOJ7U8fe+RaRWt2E8FqCNBrnfqefQfElJZqrWX9e/hGgLSW7fv28ZD2t9pf2g9naGTDqSVTmx5u/Un5etc9gsC15iFjQZmZjCqvNnbkPmdhJIFW8Hh2uSXYC0nidwSFB2VeZYxoinXyEkSxmMRlFu2Gt2gZgwSzcrl0iJbyEhRsN51IAgwIOfWZ2YucTGCxeMVENqxOQ6PcIh7sdR9C3Oye9pMRlNrVtsIxEgSDoIOv4d/lQTbIMEQeh3pqADSKZidYDLR7OGLRGp6f7/OrOFwDvqqkiYJgkAnYaDc6QBqeQNbl51wiBMite1JDKpC6gjtI8TSDCSVXnmOwvUsbLmYarcXOQgrWGs4dEe6GZ2XMEVspYZm18M20IA7wOZvowJasjiePa8+YwAAFVQAFVR4VUAAAb/E02KxDXGLOSWOpJqzgeGZl7S4ezsgxnIksRulpf/Ub00HMihVQnWbXnSWWLdVdOdZTwOAe62VBLQTuAAo8TMx0VRzJMVpjF28LpYIe9zv5e6nlhwwmf/dIn6oG5FjuIgobVpezsyDlmXcjZrrwM55gABRyHOsxqLCX+LTh6+kHEF+HXj6SNxyxMySTJJMkk7kk7mhlKKuhkb07kkydSabAvAxTuSYkkwIE8h0HxNTy0stSVeeiYL27YgLfAupzDojGPKMo+INWm4lw2+BmR7J2gKSB5wuZT8K87ymiW5kRM7afpWM7HT1GXZNA2x9Dn2z0j/8ADsPeScPdVwQTqAGmNDI8PLTLFc5xH2KupsM3PugsB5FlB191R4ZfS3acMge8SdZlUULIzxo3enTYELJ0gite0+IVp7QsftgN8CRK+4ikotcE4WuPrGu9EgYlsfpMm7we4JhZjfLr8QNR7xVNsOZiDPSNfhXc4b2pN6Fu2e1jko7T35bgZvg61aK4a5AZktydQ9zKV9bVwXVX8Qpn8mouTr3QP46Nmjd8847Olkr0G/7OYeGbPA+icrW1P/zDtLR9AB7qzsXwQr/CsBo+lmN4+/smj42xRrtaGA2yuJyAStVeGuygOvZkeE3O7mXcrB7zRMiAeY6QZe21Fto6izlRj5FEhj7xQTg+z710MrHUJ4bh+006os8zqeX1gxnvv84sLaE4dw223edzkBgsqws75EZu8zEcsnSYGtd3gMEhw4TD2zNwZT2g7+QdpGYrIWTJ3A6cp5C3Zu33RwNiBHhtprqROwYgk8y07kie8wYbslyk9mtpsqoZ7skWyY0LBAOurTyBrBtTHK5m/ZVGeUhiMDcGCxCEEFjny99oUQREDQwsQJErOs1wGGViLqCS0KyxuWRx4ec5WeK9gxosraK3GATYlm0kGY18xtWE3BMJdc3LF0Z+9ojI2jKVPcPOCfeaRRr4QbiPr0MRFjMzhdh3vXnbEXFtoTmy3IDMqjtC09xVLeWubTnWnibhay915CKuYFCBclczOtu4sEroNYGgPuFxGzbyhLi4hbYylgLJBdlPie4JB0jz05UPiuOQ4a0ysGCdooVBza06LbyhjlgOJmSI131E9Ygwh1QROS417R3G7PRCmScjW0YSHcEyRmk5Qd521O9ZdvHWnP7zDqOpsuyNEydHLqT7hyoGLEonUF0+GVvzuGrXAcArNmuyLKauR8kE7sdorqBERLzlGo7va82+KcNQXQM7djhVRC7gZzM3FtoF0ZgXI5cyTVjC8IDqL2IzWsLaUZVInukwApJlnYiSY1kcoFa2JwVu6rYi/dyWA7HsyhVtSWganMzd0+73VyPtLx5sSwUdyymlu2NhpEnq3n/rOWljqWA+553+E1VcFPM/Yc7vGN7Te0RxGVEXs7NvRLY/qbq35SepJz+H4c5e0uMyWJOxguRoUtKdGbqYIXnyBlYwiqouXvCRKWw0Pc3AP2LYI1bnEDqKmNxbXGkwIAUKohVUbKo5D9SSZJJraqC2BNJjaoScTaw2P4n2mVezRUSciKCAJ8RJBGZjAljvHIaVShDyYe8N8oH51AinVaaECjKKLknOS7EHZh6GQffIyj41pcM4XcukjSANzDCAQCAdQsAyTIAG5FS4ZwyWm4IRdWzSIEHeIM8wo1aOkkPj+JAgpaTIhOsmWaDKg9ADqFGgOskySpmLHCvfGqAoxN3Q97HW7S5LLd4+K4k6aEFbeeGEgkF5BPKB3axjYzbEGfOD/miT6TVvB27t1sqy5gnvQQAN2YvoqjmTAq9+227H8EBruoN8SoHXsVaYPLtCAegG9UOpkMzzrLJx5nIc6Sv/ANvXDwcSpNwgFcPqpg7NebdB9gd488vPPx2Le42ZzJAygAAKqjZUUaKo6Cim8PrMNSYIDCTuTJE/A0xQH6hPUHL8mAWPQUaixu2sBjfIaSgRSirzYTpIHVl09zLIPrpQWw5iY06jUfEaUwMDFkESvFKKJkpZaKVBxSip5aWWpJO79pvZFcO0q5FqJzMjGDMZZUZSdoEg67c657tLKDuG7ManKiMesNmbKvkBrznlq+0vHcRdLW7pZVz5haZQpXfKDoDsefrXNtWSgjlBjMfXqIHPRi0Ob9sbWgfvux+GTIKb9uadFtjpFm1+ZUn50CKUVowCZ+kMPiOI3XENccr9Uscv4Rp8qAtyKUUstWFA0lFyczD4XHPbMo7IeqMVPyrUw/HnMC4tu7r9JAGnqGSCT6zWVh8MWnYAalmMKB5n8gJJ5A0R7gXS3Pm50J+6Poj5+m1KdEY2tnGpUZc75Tpzxazs5uB42uBcRbQz9uGkdACBtrydQbh7ht3pM5bd9kY9SbOIkH+Va46akGpf8UDQ8+P5jf5ZOo58PxOxsW0QHtA9oeArctMmryJm3oe6Gg9nEj1rruEgC0rKcwCKgCMCSFGpWACzQ06geEbc/PLHFLtgIguOBqxC3dNTCjSViFDD71dp7KcWGJvAvb/eKshwSYAABmdJM7gDpyrBtFJgMW6b9mrIWw74D/qBcuFrdpZykAqNe88kEDTU6r8fOs/geH7JkSA+ILh2hu5bW2CSrMDBbxSJics7Qer4ojC4WV2t5oWW7wLMQBkEkLudMomOk1LB8Myo3dRWbu5ktBCEbkCNZ21PTalCtanhjjRJq4py/FuJXbNlTaY2wl0oMh7plDMSTmXSRy746VR4tinv4AO7lyuIyyQAcvYgkabwx3rU9obVt4V2u21t21CSqssaqhIIDScpOpmJ86bh/DAcGylkZO0LypKzBtd2XgAnKw6CRrTkZVUNbO8Q6uzMt8rTlMFYL2i1x4RLgBLd4nOvhQEEE/ux6TNbeAw4uL218i3hLeirC6wNFURqxjU/pV3CcOIRruIU28PaKutsbErmgKec5tW51z3Ese+JuBmIyr4UB7qqNconcmAJ3JPup1+kJt3+n18Im3RgX14ev0+m+P7UcZa+YjJbUwtsbLA1PmSWaT5VlpZW0M11QzESlozz2e5BkL0XdtzA8V3FWewgsM14DYiVtkksS3J310Gy85Ogx7jkkkkknUkmSSTJJJ3NaaSDDZdJlqucV21jYq+1xi7GWJ10jy0AEAAAAAaARFV8tFy1O3an/fxrTkBM9yTArbmtfC8PRUFy62UEkZYliV3yjUHeCT3VO8nu1YXDrhsxfK1yICTPMGWjVFjXkx+yNTnYm+91gW1OigAADoqqqiAOQAFILGppkOMdYJrrwk+I8Ra6YkhB4UkwB1P1m6sdT8KbCcOle0uHJamM8SWI+hbXTO3wA5kVYTDpZ1vDPc5WZ0H+Mw1B/wDbGvUrsamOxL3GlzJHd5QANlUDRVHIDSrXSyZDjz4ymOd3zPD19PCTxmPleztjs7UzlmWYj6V1oGc+WijkOZzzU6UU1VC6RbOTrB5aUUSKUUUG8gpIMjQ9RRRiGmZk9SAT8SJqMUoqiAdZYYiG/aQfEinzlgZ6zNIraP8A5FPorj4ypHwNBilFDg4S8fGEXCT4WQ+WbKfdnifQTUTg3+qfcJ+YqMU4PrV2aS4l7iOMe9ca5cMu2pPoABoNtAKqZaNkpslRQALCLLEm5gstIrRctTt2iSABJOwFWTKgAlWrOFEBrhyodgIzN9wHl9o6ep0owK29od/rbov3Rs58zp0B0aq1xixJJJJ3JMk+pO9BctpDyXWLEXy0CAqDwqNh59WPVjr7oAEFEGSZ0gRoddZM6aeRqUU0UQAAyglr6weWiWLJZlUbsQo9SYH504FWcKsZm6LA+8/dHvjOf5ajGwlrmZbw2AF9nyEiCFQZJlQpyZjIy91POu49hcKqo11XDnRSMgXJzaOuhnToa4exgNAwljGeCpy5Q0HvA+Xl6zXoPs3YNrDtkbOScw0ZVBygEENHOdjXM2xurYGdXYh17kTn8bxtzbyySc8rmA0ALEQI37w+Va3s9jSuS1MDshcJ1nMYYAmdsjDlzHSta3fBvEGx+8EKXEEFNCdSQef5VoNhbYUwg0EeZ7oAE7nSBWN6i4cOGbUpNixYpymPJxCi4Sq2i7pkA776QrHqwlzpsOW9T4MFOHZ7qMtoMmRVkzBBheZlgJPPWtPj1pE7N3IW3a7wVdCzyIVR061k2e1xPbI7C2f3Rj6Kqpc90A9YOvTfoQN0+nvBYYX4nxy5ymfiMbeu3nC3crwyLbGcFSrAlVgEHRTJB1oN3iJtRmVLl0kDtCoAEgEhLi95jJXvhvTaa08Xctdi5nMTeayXWASuQsVtaMApOnQyTziuRxWKBI7IMiohGryxJJOYlQPpMNPKtNJMe7KZK1To9+cLcvYZzJW5bJ1lHkfhYEn8Qpv+2W3H7vEIx6XUKmPUZwPeRWZ2h5hT7o+awT76u4LB9pJ8KiJJYQAeesae88hqSBWtkwDW3595iWpjNrX/AB4ZQ1r2evMYFvMOttw4+Klo98VJ8lgZUym6DJY6hdoAKnvMDrOw5To1Eu4/L3bJAEAZtQzGNd+6onlOu87AWbONu5M185rXLOq3C3lbDyAPtaAeulKJc5tpw09Y4CmMl146jymHawFy6xy976TMSABJks5O2s771K7cW13bRltjdIIOu4tA6oOWY94/ZGlat7i1l1yGwEScwW05XXkWJBDkcjl05RQP2aw3gvsvldtyvxUyfwUzGf7iw54ReAf0NzzxtMAio5a3m4I58HZXJ/8AHcAb8DZW/wAtUsVgGt6XFe2ejoR8zE/CnrVU6GIak65kTPVKRUctqsmweUH3/oag1sjcR60YMXnBOo5TsNxzjX3TUctFy0oq5V4LLSy0WKUVcl4LLSy0SKUVJLweWllokU8VJLzcbGKx1Vh6G2w/CbYn3momzZbZsv3rbD4FGePeKkOJk+NLL+bWlB/Fbyn51ZLWBHaWmVpnJbunb7YcEr6Zp9OeIjDuI7PeagwfO4PaD5Svb4VbYSLi5dpJAExMAXMkn+42p8Rw5wItqch3YKzFvvMgIA+zMdZialdFpzPbMvIB7PdA6A22aB6LUFwLDW3ctMfs3Qp+FzKTUud57xIcOgXuPlnKFzAuDlIhh9GRm/DM0F7BG4I9RFbFxMSg73bZfPMU/VTQk4i3S238ij5pBpod91jFMqDI3HbMrs6bJWt+2jnZte4MD8cxqQNg7pcX7t0H4BrZkepHrRdIRqsHAp0bxmOEqzcEIo5mXP8ASg9wDH+etBMLYfKFe4rEx37aldTC6o0j4VY/7P2rTbuW2BkKFLZ4Ve6MjhTsAJ2oGrLfPKGtFrdXOWPZ42lsXTcKhnIVQyloywxYZYI3GvkK7PA4Yrh5zDwBgRImAGzbDX1rmeCcPu2hmHaBDpK21edpDJJAGm/pNdB7RXVQAdnmCoQviySYAUqCARpz5cq5e0EPUsDqZ2NlBSndhaw55tNawyLER34gjWZ1Gup+NHjUSfSuZ4bxa52D3rjd1HXRUGo8OQaQBmK68qqN7U3NLhW2qiRmysWmdUTvCTAUnYDnyBT0Dkm00fyqYAvv8Js+0XBzfgqRm1UeSspDTrrBg+7npVHDcIug3QLYUOrGSVJZ2B8WpgAsYA0Ec9zynE/aO7dfMWIjZVJCiNtOZ8/+K3fZHFFr+Uu2gYAFiZGYMpHun3GtDUKlOnmZlTaaVWr1R95TxODZLfZt/EGIW5kMZiuSCdCQesTO9cmbcA+ZA+Gp+eWvQPaG1cupcUAyt/uBRrAtsZ339PhXO47DrbYPcGrZnFsggnMSNdO6CADO+8a6ro2erlnqZl2qlnloN5mVhMCIDuQEB57yIOXLoWMEGByO4psRiC8Iiws91FkknUCfrNqRoPQCpXGa6ZMBV0nUIo6c9+gknzpnvhRltyJEM58bdR9hfIb8ydhqAJNzmfwJiLACwyH5MWRbXiAe59TdFP2yPG32Rp1J1Wqt7EMzFmJLHn+QEbAcgNBUTTZaaE3mKapfIaR+1PPX1APzOtOHHNfgSPzmoxSy1eEQcZhFYcmI9Rp8Qf0q7huJXk0S6cvQPA96mJ+FZ0U8ULUwdYa1SumU1Wx8/wAWxbbq2Tsz8beWT6zTA4Ztu2tehW4vw7p+ZrMUkbaelT7U89fUA/M60HQ2058of8i+ufPHIy+eGq3gu2W8mm23zAX/ADUG/wAHuKJNt4+soDr+JNPnQDdB+iB6T+pNEs38plS6Hqp1+UVLON/P29JeOmdRz9/WVOx6EH/fnpTGwenv5fGtg8UdvGyXP8a2GP4oLf5qbPabe0FPW1ey/wCW7m/SpjYajn72lYEOh5+15jZabLWy2FRtnYf4lokfit55+AoR4c0woVvK24LfhnN/lohVWCaTc+0y4pRVy7hsphgVPRlI/wBflUOw9PiP1owwiyCJb7QJ4NW+v0+4Dt9469AtVTRMtLLVBbQC94Onmp5aWWilXis3ihlCVPVSQfiKtHidw+Js/wDiKr/NwTVXLSy0JRTqIQqsNDLJxSnxWbX8vaKfk+X5U47E8rq+jI4+BCfnVXLTqtD0Y3QumO/wE08PhbcFlvAaEDtLbrqwIE5Mw2zHfcCojhbHwNafyS6k/hYg/KqtzRVHWXPv0UfAE/zUXC34GU7Ezy2jUGd+Xpr1pRVrEg8/iPDoSFYW7Pe86rgj3jeRLttgNu8G5KZ7zTnB858jV/i15lus2ZhbRSTlJGY5YRZ65g361V9jcVcdiCRkVRplAjSFiPQb9Ku8cx8MLVv+J3WBIkEkklYOxI9enOuXUB6W1p2qTDoMVzrlx7Jh8PutdZxc8F1DbVJIkjvoE3iI38+prnMXfNwSY7sZQBAVToQo6Tl+Z3JrSHEIxC3CdEcH+UN3j7xJ+WwFV+I4XJfuW+WZlHoT3PzU+6t9NcLZjdfn8Tl1qmNMjvI79PzeY8V0nst/HtnXVCBHUKyifw1kYbCFyNDE6np130+JFbnB3h7a24aGhmg7OANJ2Hi1InXlMUzaWupAi9kUhwx4iVMRf7IkSTckk690NqMx6tBOnxmSopYrVs9wklgpie8xKgkknwjzPuB3qzxNgl25lgtnfvEaDvHwg8/tH3daz75mDzI19xI1+FSkmh4yq1TVeG6CvXS0bADZRsOsf3Mk0Eii5aWWtIFpjLX1gctLLRstLLVyXgctLLRstLLUkvA5akqDWTGmmm56eVEy0stSS8DlpZaNlpZakl4HLSy0bLSy1JLwUUS1ZZpgEwJMch1p8tONKoyAwVEF09T8TTrbJ2E+lS/Z23gx56fnVG2+WCd0Na4ldUQHbKNMpgr18LAjnTftk7pbJ6lAP6YHyoXZeY+M/lNLIOvwB/WhwJwjOkfjHy0stGy0stHM14HLSy0WKc61JLwOWnC0SKeKkl4HLU7VqSB1Mf61OKLZWAx8so9W0/pzVTGwhJmc4G80kkbcvIDRR8AKuYDB99c6kiR3ZjN3oKzOh3qqBWlavZo0liYMDcAKFGm53+VKqXC2EdRKlrtO14HwvscxWQH+iZzLBMLrvudfSsG7dNzEo0+HEAe4mVj8D/Guk4exGHUwEJBIBJI5mdTI01jlWBwazb7aC4bUMsZwSVOYEyvlsDzNcmmTdmOZnoawFqaLkD+/GciFra4nhsxS6TAe1bYmN2ChGA6nu/8AG9LE4NbbkeNszDIBoIJjMQddIMDbWYinxF79ypMMyOy9VUOAyiNm1V/Lfet7PiKlZyEp4Awfm37075VxUb+C23eCjxPOo9wkiToNYkzTYDE99YAVVdGyj7LjUn6RgnU+6BVW+xbUkkyQSd+o/wDt8KWF3jmdAekgj9flTOj6mcT03+wWheNW4vOPMH4gH9apOO6PePgZ/wDsK2ePpN9mH0srafdEflWabRy+876bgdfQ0VJuovO6DXFqjj6nxlPLSy1Y7LzHxH6Usg6j5/2p15nsZXy1JkGkGdNdNjJ089IPvo4Rep/CPzzUoHQ/Ef2qryWlfLSyVatsB9H56/MEfKi4i+pgIgUAR3grMdSZJK768gNAKrEb6QgFtcmUMtSW0SNFJ8wDRs56kemn5VA6760WcG6yPYGJ008xz8p8qbs/MfP+1TilFTOTEJDKOp+H+tKB0Px/0qcUoqWlYpEkcgPn+ppsx/4AH5VOKaKlpMZkWYnck+pqMUSKUVcmKDy0stFipBOp+VVeSanZWjyuL91kufKFNRbBJyugf4lt1/pDD51M2AAD3TOsZoEbDcg7hvlQmRhJAYDymPiNDWcfQ8/e80sQNVB7/Kwi/wC2sfCbbfduJP4SQflULnDbi+K24HUqQPjtTZzzg+oBoti+VPdlfuMR+tH/ALBF3oncRz2ecB+xN0OnkagcMa7rgPGFZMtx+/OkjlpGoEGtN7dp9wjeoB+ZrG22sjWZZ00/xdOqgZH5755h2JolxIAH8x9+3yAPvrs+M4DDrAKMGaf4cfMHTnO3Ks7AcMtXLkszAT4WtlfRcwYjQem1MG1qwxETO3+OdWwAgkzlwlbHD7gOVXLCBAZdxMlZ+tq3urQx3BMjkKAw0I1iJPhIBGkfpR+E8OU3DKqNSOzdWbTqGOk76/3qqu0I6Q6Gx1adS3PP3m1j74tsoIHeXIJY6ywBkRoBpr51zhw62mLgsAhEMVzd7eAO7J/uOVantGqhlLajLAUeR1JI1jUaDpuKp8VvdpZtvoJYggAeKNZP8s++sdFTYW0Os6O0uCzX1XMc90yeMnLcdRO5LHQFiTJJidNZj9aBg+8txIHeXMN/EneHP6uce+tt+DtfyMBH7tMxaQJAj5gA1q4H2eS2VJ7xGpkc9MpUA/nNaDtFNadt/nMg2OtUqlgOr5GcL1Gm07Dlr+U1G2x5H4aflWz7RYdLd4hNtCREQTqQPKI+NZASDWymwdb21nLrK1NypOhmhx7U2zyNq23xBrLC6H1H6/3rV4gs2rB+yy/haP1rORd/T9Qf0NVR+ADnWFtJvVJ4jxEBFNlouWnIp8y3gctLLRctKKuS8FlpZaLFOum3+5EGqkvA5aWWixSy1cq8FlpZaLlpZakl4LLSy0WKUVJLwWWllosU+WTpVS7wOWllqxfsZSQY06EEfEVDLUBkNwbGDC/7/SkRRgu07eXzpmXXTapLvlLV/l91fyqOD8Yp6VK/pGj5o7Zb4l/aqFKlQUPgh7X8yWMPWze/hL7qVKkbR8QmzY/gaa2C8I+636Vjps33H/oalSrEmpnUq6LLXtB40935CtnhPhX7i/rSpVVT5Sw6H/Q8yParxr939TVLD/8A67/4g/pFNSrTT+Uvb5zDX/6X7D4TrMD4F9KfG/w29DT0q52+dv8Ap9pwvGN0/wAO3/SKzm39w/IU9Ku9Q+Adk8ftfzW7ZoYz+Bh//m/rFZq7+4/kaVKpS+E9p8TK2j5g7F/8iRNNSpU+ZYqVKlUkipClSqSRUqVKpJEKVKlUkipUqVSSKnFNSqSST0wpqVSXFSpUqkqf/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9700" name="Picture 4" descr="https://encrypted-tbn0.gstatic.com/images?q=tbn:ANd9GcRnRIJQdt6R4yC9CUHeBwe4SllKV3siPIPiXm8SH4EMF32uaF5x"/>
          <p:cNvPicPr>
            <a:picLocks noChangeAspect="1" noChangeArrowheads="1"/>
          </p:cNvPicPr>
          <p:nvPr/>
        </p:nvPicPr>
        <p:blipFill>
          <a:blip r:embed="rId2"/>
          <a:srcRect/>
          <a:stretch>
            <a:fillRect/>
          </a:stretch>
        </p:blipFill>
        <p:spPr bwMode="auto">
          <a:xfrm>
            <a:off x="990600" y="3505200"/>
            <a:ext cx="3276600" cy="2180430"/>
          </a:xfrm>
          <a:prstGeom prst="rect">
            <a:avLst/>
          </a:prstGeom>
          <a:ln>
            <a:noFill/>
          </a:ln>
          <a:effectLst>
            <a:softEdge rad="112500"/>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228600"/>
            <a:ext cx="3962400" cy="38100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2000" dirty="0" smtClean="0">
                <a:effectLst/>
                <a:latin typeface="Arial Unicode MS" pitchFamily="34" charset="-128"/>
                <a:ea typeface="Arial Unicode MS" pitchFamily="34" charset="-128"/>
                <a:cs typeface="Arial Unicode MS" pitchFamily="34" charset="-128"/>
              </a:rPr>
              <a:t>	</a:t>
            </a:r>
            <a:r>
              <a:rPr lang="mr-IN" sz="2000" dirty="0" smtClean="0">
                <a:effectLst/>
                <a:latin typeface="Arial Unicode MS" pitchFamily="34" charset="-128"/>
                <a:ea typeface="Arial Unicode MS" pitchFamily="34" charset="-128"/>
                <a:cs typeface="Arial Unicode MS" pitchFamily="34" charset="-128"/>
              </a:rPr>
              <a:t>विजेचा दिवा, टेलिव्हिजन ही वीजेवर चालणारी उपकरणे आपल्याला माहीत आहेत. या उपकरणांसाठी आवश्यक असणारा विदयुत प्रभार वीजवाहक तारांमधून वाहून आणला जातो, परंतु वजनाने हलक्या असणा-या काही वस्तूंचे एकमेकांशी घर्षण झाले तर त्यांच्यावरही विदयुत प्रभार अस्तित्वात येतो. तो स्थिर असतो. निर्माण झालेल्या जागी स्थिर रहातो म्हणून त्याला स्थितिक विदयुत प्रभार म्हणतात.</a:t>
            </a:r>
            <a:endParaRPr lang="en-US" sz="2000" dirty="0">
              <a:effectLst/>
              <a:latin typeface="Arial Unicode MS" pitchFamily="34" charset="-128"/>
              <a:ea typeface="Arial Unicode MS" pitchFamily="34" charset="-128"/>
              <a:cs typeface="Arial Unicode MS" pitchFamily="34" charset="-128"/>
            </a:endParaRPr>
          </a:p>
        </p:txBody>
      </p:sp>
      <p:sp>
        <p:nvSpPr>
          <p:cNvPr id="4" name="Footer Placeholder 3"/>
          <p:cNvSpPr>
            <a:spLocks noGrp="1"/>
          </p:cNvSpPr>
          <p:nvPr>
            <p:ph type="ftr" sz="quarter" idx="11"/>
          </p:nvPr>
        </p:nvSpPr>
        <p:spPr/>
        <p:txBody>
          <a:bodyPr/>
          <a:lstStyle/>
          <a:p>
            <a:r>
              <a:rPr lang="en-US" smtClean="0"/>
              <a:t>© Jnana Prabodhini Educational Resource Centre</a:t>
            </a:r>
            <a:endParaRPr lang="en-US"/>
          </a:p>
        </p:txBody>
      </p:sp>
      <p:sp>
        <p:nvSpPr>
          <p:cNvPr id="3" name="Slide Number Placeholder 2"/>
          <p:cNvSpPr>
            <a:spLocks noGrp="1"/>
          </p:cNvSpPr>
          <p:nvPr>
            <p:ph type="sldNum" sz="quarter" idx="12"/>
          </p:nvPr>
        </p:nvSpPr>
        <p:spPr/>
        <p:txBody>
          <a:bodyPr/>
          <a:lstStyle/>
          <a:p>
            <a:fld id="{065DD117-FB78-43B1-86B5-B103C64D5DF1}" type="slidenum">
              <a:rPr lang="en-US" smtClean="0"/>
              <a:pPr/>
              <a:t>2</a:t>
            </a:fld>
            <a:endParaRPr lang="en-US"/>
          </a:p>
        </p:txBody>
      </p:sp>
      <p:pic>
        <p:nvPicPr>
          <p:cNvPr id="28674" name="Picture 2" descr="https://encrypted-tbn3.gstatic.com/images?q=tbn:ANd9GcSiSR58kxLFDsoHplE5G5wBvfjSUALN3FbjsPTu0L6lgWY-Jp5R"/>
          <p:cNvPicPr>
            <a:picLocks noChangeAspect="1" noChangeArrowheads="1"/>
          </p:cNvPicPr>
          <p:nvPr/>
        </p:nvPicPr>
        <p:blipFill>
          <a:blip r:embed="rId2"/>
          <a:srcRect/>
          <a:stretch>
            <a:fillRect/>
          </a:stretch>
        </p:blipFill>
        <p:spPr bwMode="auto">
          <a:xfrm>
            <a:off x="533400" y="4800600"/>
            <a:ext cx="1647825" cy="1581151"/>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381000"/>
            <a:ext cx="4343400" cy="1981200"/>
          </a:xfrm>
        </p:spPr>
        <p:style>
          <a:lnRef idx="3">
            <a:schemeClr val="lt1"/>
          </a:lnRef>
          <a:fillRef idx="1">
            <a:schemeClr val="dk1"/>
          </a:fillRef>
          <a:effectRef idx="1">
            <a:schemeClr val="dk1"/>
          </a:effectRef>
          <a:fontRef idx="minor">
            <a:schemeClr val="lt1"/>
          </a:fontRef>
        </p:style>
        <p:txBody>
          <a:bodyPr>
            <a:noAutofit/>
          </a:bodyPr>
          <a:lstStyle/>
          <a:p>
            <a:pPr lvl="0" algn="just"/>
            <a:r>
              <a:rPr lang="mr-IN" sz="2000" dirty="0" smtClean="0">
                <a:latin typeface="Arial Unicode MS" pitchFamily="34" charset="-128"/>
                <a:ea typeface="Arial Unicode MS" pitchFamily="34" charset="-128"/>
                <a:cs typeface="Arial Unicode MS" pitchFamily="34" charset="-128"/>
              </a:rPr>
              <a:t>	नायलॉनचे, पॉलिस्टरचे कपडे अंगात घालताना त्यांचे त्वचेशी, त्वचेवरील केसांशी घर्षण होते, त्यावेळी विजेचा अगदी हलकासा धक्का बसल्याचेही जाणवते.</a:t>
            </a:r>
            <a:br>
              <a:rPr lang="mr-IN" sz="2000" dirty="0" smtClean="0">
                <a:latin typeface="Arial Unicode MS" pitchFamily="34" charset="-128"/>
                <a:ea typeface="Arial Unicode MS" pitchFamily="34" charset="-128"/>
                <a:cs typeface="Arial Unicode MS" pitchFamily="34" charset="-128"/>
              </a:rPr>
            </a:br>
            <a:r>
              <a:rPr lang="mr-IN" sz="2000" dirty="0" smtClean="0">
                <a:latin typeface="Arial Unicode MS" pitchFamily="34" charset="-128"/>
                <a:ea typeface="Arial Unicode MS" pitchFamily="34" charset="-128"/>
                <a:cs typeface="Arial Unicode MS" pitchFamily="34" charset="-128"/>
              </a:rPr>
              <a:t>एखादया प्लॅस्टिकच्या खुर्चीवर बसतानाही असा अनुभव येतो.</a:t>
            </a:r>
            <a:endParaRPr lang="en-US" sz="2000" dirty="0">
              <a:latin typeface="Arial Unicode MS" pitchFamily="34" charset="-128"/>
              <a:ea typeface="Arial Unicode MS" pitchFamily="34" charset="-128"/>
              <a:cs typeface="Arial Unicode MS" pitchFamily="34" charset="-128"/>
            </a:endParaRPr>
          </a:p>
        </p:txBody>
      </p:sp>
      <p:sp>
        <p:nvSpPr>
          <p:cNvPr id="4" name="Footer Placeholder 3"/>
          <p:cNvSpPr>
            <a:spLocks noGrp="1"/>
          </p:cNvSpPr>
          <p:nvPr>
            <p:ph type="ftr" sz="quarter" idx="11"/>
          </p:nvPr>
        </p:nvSpPr>
        <p:spPr/>
        <p:txBody>
          <a:bodyPr/>
          <a:lstStyle/>
          <a:p>
            <a:r>
              <a:rPr lang="en-US" smtClean="0"/>
              <a:t>© Jnana Prabodhini Educational Resource Centre</a:t>
            </a:r>
            <a:endParaRPr lang="en-US"/>
          </a:p>
        </p:txBody>
      </p:sp>
      <p:sp>
        <p:nvSpPr>
          <p:cNvPr id="3" name="Slide Number Placeholder 2"/>
          <p:cNvSpPr>
            <a:spLocks noGrp="1"/>
          </p:cNvSpPr>
          <p:nvPr>
            <p:ph type="sldNum" sz="quarter" idx="12"/>
          </p:nvPr>
        </p:nvSpPr>
        <p:spPr/>
        <p:txBody>
          <a:bodyPr/>
          <a:lstStyle/>
          <a:p>
            <a:fld id="{065DD117-FB78-43B1-86B5-B103C64D5DF1}" type="slidenum">
              <a:rPr lang="en-US" smtClean="0"/>
              <a:pPr/>
              <a:t>3</a:t>
            </a:fld>
            <a:endParaRPr lang="en-US"/>
          </a:p>
        </p:txBody>
      </p:sp>
      <p:sp>
        <p:nvSpPr>
          <p:cNvPr id="27650" name="AutoShape 2" descr="data:image/jpeg;base64,/9j/4AAQSkZJRgABAQAAAQABAAD/2wCEAAkGBhQSERUUExQVFRQWFBQYFxUUFRUUFxUYFxcXFBcXFBUXHCYeFxkjGhcUHy8gJCcpLCwsFR4xNTAqNSYrLCkBCQoKDgwOGg8PGiwkHyUsKSwtLCwsLCwsKSwsKSwsLCwsLCksLCwqLCwsLCksKSwsLCksKSwsLCwsLCksKSwpKf/AABEIAMsA+AMBIgACEQEDEQH/xAAcAAABBQEBAQAAAAAAAAAAAAAAAgMEBQYHAQj/xABDEAABAwEEBgUKAwYHAQEAAAABAAIDEQQFITEGEkFRYXETIoGRoQcjMkJSYnKxwdGSovAUU2OCsuEWJENzwtLxNJP/xAAbAQABBQEBAAAAAAAAAAAAAAAEAAIDBQYBB//EADURAAEDAgQCBwcEAwEAAAAAAAEAAgMEEQUSITFBURMiYXGBkbEGIzKhwdHhFEJS8CQzchX/2gAMAwEAAhEDEQA/AO4oQhJJCEJq1WpsbS57g1opicsSAPEhJJOoXjXgioNQciMQeS9SSQhCEkkKBet49GNVo1pHV1W/NzvdH9lJtdqEbS49gGbicgOKq7JC6pkf6bs/dAyaOAQFbVdC3K34j8u1PaLryz2PUZQmrji5xzc45lLFnAGGBGIO4pU09KqqnvWpoFl3SBrs3FTZSVpLHatdtciMCNxT6zFivExyVPouoDw3FXtot7W5dY0rQbthJyA4nxWqoqoVMd+I3Q7xk3Uh7wBUkADMnJRTai49XBu8jE9hyUR0bpOs81x6rR6LePvHiewBPhwaFYhqDdNfbZeOmz/XinbvtWtUbj4KvdLWqlWCLVxTnDRRRvOdWSF5VU966YWSz1Es7A4eo067/wADKu8FDeysmtLjZourlC5vefljAqLNZnv96Zwibz1RrOI50WKvzyi22bB05ib7FmHR98hq/uIULp2N4qziwiqk1y2HM6LulqvGKItEkjGFzg1oc4NLiTQBoJxNdykr5aFs6+uKukrXpHkufUYglxxzX0xct4dPZ4pR/qRsd2uaCR31Sjlzk6Jtdh5pGtJde/LgpqEIUyrEIQhJJCEISSQhCEkkIQhJJCyOmFqMk8NmbsIlfwzawf1nsC1r3AAk4AZncsXcrulkktDs5HEiuxuTB+ENUsQ1upoRrfkroSdCKsyoKs2HiNxVhYLyZKOrgRm05j7qstb6NWeNoLXVBxrUKQx5k8RZwt+kySBoJJoAKknYAs1dulh1g2UYe2NnMbeYUqa2/tEmo0+abmdjzsHwg955ICqlFO3M7w7VEY3A2KeDzIekIp7DT6o9o+8fAYb087JKaEzM9ZaWRzyXu3KfZVV4Smiq7NHrPHPH7qfanmQ6kYLjtA2fEcgp1huAMxedZ271W8h6x4nwTKbD5al1xo3mfpzSfO2MW4rx939KRTBg9bafhH1PZvVnFZWtFGgAfPiTtKZtlqbDGXPc1rRm57g0DmSaLK23ypWdgPQtfaHD2BqM/wD0fn/KCtXBTw0jer4nmgmMmqnZWNJPYtpRV95StjaXPe1jR6z3Bo7yaLl95+US2zVDXx2Zu6Ma7+2R+3kAs5LZjL15DJM4n0nlz3d5qk6sY3bVXMPs7O8XmcGDzK6VafKbYYQQ1z53boWEj8bqN7iVSWzyr2mQEWeCOIe1KTI7nQarR4rLxXe7ZE6nwO+yfZYZDlG/8JQr617ttFdU+CYdCPePDu8gJFvve1Wiv7RaJHg+o1xYzlqMoO9Q44gBQAAcMFYNuiX925LFxzH1Kcy37oN0pduVcx1WHU7bMkY0d4VcGUCiz2UOWgOj8vu/iP2R/heQ+swfiP0TM45qN+OYcBrM319FmRd4C7r5NbRrXdCPY12fhcaeFFzEaMu9sD+Un6rU6K3lJY4jE0sc0vLus0gioApg7giIKhrHXcVm8axnDpoA2J9yDfY9vYumoWFm01nrgIwPhcf+SZOl9pPrtHJg+tUWa6FZE4jCOfkugIXPf8S2n96fws/6raXHaTJBG5xq4txOGJBIOXJSQ1LJTZqmgqmTGzbqchCESikIQhJJCEISSVHphbdSzOaPSkIjHJ3p/kDvBZ+55NQY5J7Sy269pbHsibj8T6HwaG/iKY1hTBFxizUdE2zO9Xsjg5uG5Z+0soTVWV2z1FFDvOPzgaDx/uuPkbE0uebAJzBY2TVgu7pCSahozpmTuC0lgha1tBgo9jDWs1QnI5djRWmZyA5nfwGKxlRUSVs12juCilk4nZTZ5g1pJIA3lR2wOkGNWN/Of+vz5Juykya2VWnAnfw9n5rmt7af2uWrGltnbiD0fWk41kcMP5QDxVlHQxw2fPqeXD8qOlgmr3FkA0G5Oi6NeV/2SwtpI9rDmGDrSO4hgq48/FYm9/KlO8EWWIRj95NRz+YjadVvaTyWIrQkipccS5xLnOO8uOJKRqOOOKnfVuOjNAtTSezkEesxzHlsPuU9b+ltD9e0yvlcMtY1A+Eei3sAWysF2RdGwiNuLG7BtAKxsLDtW6us+Zj+Bv2VfK8u3KB9qWfp6WPoeqM1tNOHYnmWdrRg1o5ABOtCHL1gwUK84L3OOpSdWpVn/h5+wt8VEskVXt5j5rWkI+kgZKCXKeCIPuSstLcsg9WvKhUaSyOGYI5ii2QakOZsKKdh7DsSpTTDgVinRLzVWudYmGtWN7qKNNcsZyqOR+6Hdh7xsQojTO4FZOWNIC0VpuDDqu7wq2S5ZG7K8jVDPpJW8EM+B44Kve1JAUy0WQgYgjmCFHZHwQjmFu4QpaRoUpoW40Rd/lwNz3Dxr9ViDgtroef8v/O76I6g/wBvgrLDf9vgrxCEK7V+hCEJJISJpQ1pc40ABJO4AVJS1n9NrZq2YsHpSuEY5HF/5Q4dq6Bc2TmtzEBYcWp0sj5TnI5zqbgch2Cg7FaWGAucpMVzhsYO2gXlneGOxyR1xZWZcLWal2h3RGvhvXkETiTK/M78AB9qKy/ZGuInlFGgdVpGOORI9o7uXFLiszpnAkUjGTdnM+0fAcc1mKsyYhJ0cejBuef94eaCmqWxjtUGyWd7ztDTuwc4cPZHHPlmtBDZwG6oFBuGxKwbgAvRaFaU1JHTNysHjxKqZJXSG7ivGMDG8yuM6QWDo7VO3dK4jk46w8Cux2h2S5p5R4tS0sk2SRCvxMJb/SWJtYy8d+S0PszOGVZj/kPmNfuswGL17gFElt1MlHdaqqnsvRrhWMcoJoFtLl/+eP4T4OIXOWykFdD0ckrZYjwPg5wUbxZY/wBsNaJn/Y9CrAhKYF4f1sSmqJeXqVd486z4gtPRZq621lbXj8itMQrrDx1D3o+m+Er1qS5epJKsEUolsfRhG80+6ro5nM9E4eycR2bQpl4PxA3D5qEs5XVLhP1Dayla3TVTGXi0+l1TxyPJ33ThCrXjBIje5nonDccR3bOxSwYqRpKPEJro+SsnUUaWBpzaD2JLLyacHdU8cu/7qQQrhkrJRdpuhnN5hQX3aw7KciVPuud0DdVtC2pNDnjxH2XgavaJ7ImB1wAuRgNdmaNVbRXww+lVp5VHeFMjlDhVpBHA1WaeFOuL03/CPmVK5gAuEcyQk2KukIQolOhYvSSfprayMYiJuPxPoT3NDfxLX2u0iNjnu9FrS48gKlYW5YHOe6Z/pPJceZxpyGXYpohrdTwjUu5LQkANxVHZ4hJaAB6LTU8Snbxt+TGnrO/KN/NSbvjEfcqPFq/J7hh1O/YOXipxoFY26ajSMMk8LaCxpG0d29VVutNcO9MWW04FnMj6oDCasNm6Nx0O3egaqI9HmHBWcdo1ipccVT4lVtidirqCPCu0rVlVcYzKNPCsN5TbNrWdj6YskHc8Ef1Bi6HIs9pfdwlsc7B6XRuLfiZ1xTtbTtTJG5mEI6ik/T1UcnIjy4/JcHlcmukTszU2I1SL1I3vonY5F0XRCTWsjODnj85P1XOAxdE0H/8AlA3SP+h+qgl2Wb9qQTQ68HD6q9I7V60LwBexhDrzBWFysrKDuDvlT6rR1VBcDeuT7vzor6ivaAe68VY0/wACHBNOqnCo9qfRpO0f+I1xDQSUQq2d+s4nimnhegpRCxL3F7i48USAmUEpVF64bE+CIyvDQuqNLDtz3hIEjm4sdTgcWns2dlFKqmJosajA+BV1LRW68JsVwtBT8N6j1xq8Ri3vzHapjXAioNRsOapwd+B3LxgLTVpLeWR5jJRRYm+J2WYfdQ9FyVyQplyMOu8+6PmqaC9Nkgp7wxHaMx4q7ueQDXdUatB1qim05q6jqY5mXYbpzG2crhCqzpNZ/wB6O532Qov1EX8h5hEqBpnaTqRwtzleKj3GUcfzag71Ctj+hiqBwpvK96Xp7bI/NsXm2/y+mfxaw/lCjO/zM5LqthjOqARQuIzw2Ekdw4rtZVfpIc3E7d6MYLADxS7juku85JiTj+vonrxk1XYK4Dxq4ZLOXpaBrFYaY31JuTunNJc5J6SqakloQRsSrIalKtMOKgaS05gpSAdCri7caEZK9bks5o5NiWHmPqFoiV6BSVAqIWv8+9ULouhcWpuWqhWhtVYkJiSJFhQOauC33dHQTvjPquIHFubT2ghMMsi13lBsQbag+npsB5lvVPgBvWckyVDOMryF67hs3T0scp3IF+/Y/NMfsYWw0MaBA8bpK97W/ZZNajQt3VlHFh7w77IZ+yrPaZmbDnnkW+oWgeKBesSnhesCiXkStdH2dZx4D9eCuVXXE3quO8/IK0BV/SC0QVlALMCQXKDeJwA3/RWBCqbY+r+WCjxCXJAe3RENFyomqlBLokuasuEQkBibaKklPPFRTKqZbGRWpJ4q4w6K15D3LiSSkuTjgo9pmaxhc4gNaCSTsAxJVsu2uoF9X1FA0GV1AXACmJ4nkMyU/HLUVqCDiHDHDYuVX9fRtMpeahuTG+y3Z27SrTQ3SnoSIZT5omjHH/TJ2H3Ce7lkBPHHPo7wKu5MIeyASD4tyF0NwUK1R6wIDnNr7JpjxGR7VJkO7u+25RgqKamkpzrtzVIVWvdLH6Q6Ru9uDu1u3sQp8qEKbckrrRaNXfqRiuZxPzS71dRwxpU+OSmNlDGqgvS16zhwW/qKdlSwsft6KwaC511eTO1GAHdUrJ2ibWcTxU91pc5lHHL5cVXPCwNbTvp5Ojf4doUzG2U67DjQKytcGCrbnNJAtJNCKIZrbgprzYqlsILZBTDitZC+oB4LK63XWjsj6NHFXeDVHRyGM7H1QdWzMA7kpSZtEmCeUS0la0KqcdFhPKHBURP3Oe09oqP6SsM9y6ppLYhLZ5GnEtaXilc2AncdlR2rlcueCqa1ln5ua9C9l6gSUhj4tJ8jr90kFajQsYS84/8AmssFo9DJ/OSN3safwup/yVe7ZGe0LS7DpQOQ+RC1Tt6U1JKWxRLxxaG52+aHEn5qZrKNdraRN5V78VJC0kItG0dgVqzRoSZXYYqnrXFWNvfRvPBQIwqbFX3c1g4aoiMcUAJLkp5SHKqY0vcGt3KlSCkPcnCU05ahjAxoaOC4kPK57p/f2sf2dhwBBkI2uGIZyGZ403FabS2/hZoeqfOvqGDdveRuHiSOK5OKmtSSdpOJNeO9RyvsLLQYNQ9I7pnjQbdp/CTVIog5oJqhlqitfodpTQts8xwwEbz4Mcfkezcts8Li5W50S0r1wIJT1x6Dz64Gw+8PEcaqdpDhlcstieH5bzRjTiPqr28p+jFTtNBurxQpE5BBBFQcCDiD2LxQf+XFe+qz1wru3Tk9irQypqp1vOKbjAotKrVugSWDAqM6HFWsdKYqJbHBVmI0Qq4rfuGx/vNPBTVjND2rUNqWDkqS5rKHElX5yWFEbmEtdoopDrZVbYOureJtGhQpW4qZZx1U6LqnRRu1CmNdgo1pKUJKYcPFRZ5Ft6Sbpog7jx71TTtyGyaMYcS05Go7DgfquMzxFji05tc5p5g0K7TAauXKNLbPqW2dv8Qu/GA/efa/8yUVc3qgrUeyctpZI+YB8j+VUAq80Qd/mDxjd82n6KiVtovJS0t4tePyk/RU7tlrcXbmoZv+Xei3JSuCTEnIx128SPmogvE1q4WUa0bgB4JS9XjqBagaBXAVZb31fTcml4TUk7ylrITSdLI53aiGiwTZTTn4p0lRgMSVYYfDqZD3BdS6KLb7a2GN0jzRrRU/YDaSaAcSFIrVcz050k6d/RRmsUZxIOD35VHujEDfidytXuyi6NoqR1VKGDbieQVFfN6vtMrpHYVwa3MNaMmj9Ykk7VBccEpJeMEETcr0BkbY2BjdgmXGo4ppr0vVTbyuhRuTrimS41qMCMQRgQRkQd68ZIlOXVC7rBbnRnSfpm6kh860Y7Nce0OO8IWDY9zXBzSWuaagjMIRbJgBqszU4S5zyYtl3G2zYp+yRdWqq5pNYq8s2EYG4K4IUB0AUSUqLM+qet7k3ZoSRVJPCsbhJDqDatAWqiuUecWlnZhVUOKUQlHSMHW9UNIesq2TNOiagom3DEpm0TABY+9l2103b7yDRXbVPCcOoRkQCsvb7UXPpxwV/cUBcwVzbhXhs+qusFqLSmM8fUfhC10Huw4KzssWK535TbLq2sP9uJu/Npc0+Gquoxx0WF8q1m6kElMnPYT8QDhs9w7f7aGqGaMqfAJOirWdtx5j7rnBKsLgkpaYvjp+IFv1Vc5P3e6ksZ3SMP5gqN2y9HqmZ4Hs5tI8wulMUqxNrKz4go7RTBTLpbWZvCp8CmRC72jtC8LZ8QC0jnKNbH0YeOCkOVfeEtSBuFe9XVZJ0cLj4eauBqVHaEOKAkErLMaXENG5RCBkkOavaqBf18ts0LpHYkCjW+07YPvwWojjEbA0cE5jC9wa0alZ7TnSLoWdCw+dkGNM2MPyLshwqdxXNin7ba3SvdI81c41J/WQTBCFkfmK31BRiliy8TuV4kOKWSm3BRqwTLgmn5qQ8KNInhDyaJLm0XgkQHbCvOjTkMTyS9dCeu+7JbQ8RwRukefVaK9p2AcTghPDCUO+djDYkLr1pgdG+jwWkbCKK0bLVootleF1RzCkja7jkRyKoZrgMRGOszedm4H7q6bKHbrLiYO3VdFZNYUUmSzBrKKVY4aElFqZUJ907PqqmwWikgPFbHNvYsMRqv7Vsrvn1mDkmSDiuTDYqsnbqvpXPJQLyloE7pHIdbDZ81Ehm6UCuYzWTxigye/YNDv2H8p7RoHKsigLnhbWwRBgA/WKrrJdorWis3O2KmpnGJ4fyTJjnFlMqqDTuya9hm3tAeMvUcHHwDu9XjH1CbtcAkjew5Oa5v4gRvG/et5cSM04hU8Uhhla/kQfIrgLinYXdZvxN+YTUlRgcxgeYwKTrU7Me5Z8hewE5m6Lq5z7VPuJnnCdzfmVXuVro6PTPIfMpUgvK1eFxt94ArkqokfrPcdmzlkFYWiSjSeH9lWBTYrJo1niraMcV65y8ASXleByjw6HeQ+ClXlOztoOa5Npff5tM51TWJlWs4738z8qLVeUDSPo4+gjPXkFXkeqzdzd8gVzcFHzP/aFqsEorf5D/D7pSQvapDihlpyUFyQXLwpJK6FGXIcUggJLpFrtFfJfarZR7wYITjryDrOHuRnHtNBzUjWF2yCnqY4hd5WRhic9wYxpc5xoGtBc4ngBiV0jRXyLSSUktrjE390wgyH4nZM5Cp5LpmjGhdmsLaQs65FHSu60jubtg4CgV6imQgbrNVOKPk0j0HzUC5rhgssfRwRtjb7oxPFzs3HmhT0KdVJJJuULwheoSXFElu5uOr1a93ds7FVWiyub6WW8ZFaBeOaDgcU9ryE9ryFhbfBjVXFyT9Sm5SbzuDWBMdAc9U5Hkdiqbua5ryxwIIzBRGYPCJDg9qbv0Emu9eXPYjmp1vs+sp90QgN4rkga5haRcJxfZiXSmyiTqKVMyqiTOwWMrqM07rj4Tt9lCDdORuxp+qp0qujmxU/WVrhNQHxmM7j0QFXHlOZcU0vs3R260N/iFw/nAk/5FU0uS2XlPsmramSbJIs+LHUPg5ixr8kyduWQhel4VN01HG/sA8tPouqwGrGne1p72gq7unCM8Sfss3dktYIjvij/AKQtHYhSNo4fNcoW3lJ5BeREZZ3jkT6p+1ydUDj8v/VFqlTnGm4f3TdUFWEzVJaO5WUY6qUclVX5fDbLC6R2JyY32nbBy2k7gp8smqCXEUFSTkABjU8OK5Npbf8A+1T1bXo2CjAa441LiN5+QA2K5AEUYaFaYfRmqlsfhG6qrVbHSyOkeaucSSeJ+mxMFepKGW9aA0BoQSkOK8e5e2KyyTyCOCN0jzk1or2ncOJXQ26illawXJsm3SKy0f0WtNudq2eMloPWkd1Y283bTwFSui6K+RVraSW5wec+gYTqDg9+buQoOa6fZLIyJgZG1rGNFA1oAAHABFMg4uWdqsXHww+ayGiPkss1j1XyATzjHXeOq0/w48hzNTxC2qEIkADZZ+SR0hzONyhCELqYhCEJJIQhCSSEIQkkhMz2UOzzGRTyEklVWmyOH3H6wSrJEW5qzUeSxNJByI44doUgfwKkD+BTetiqq9bUWONcj4KyfUYHMePEKk0qwj1uCbLA2dhY7YqWOxKRZZ6mqtTJQLIXDeOv1T6Tc+I2Faq0HBY2MvoqizuB17l2ojzAtWW8pVk17IJAKmKRprua/qH83R9y5c8YLuNssAngkiyEjHNruJFAew0PYuHapBLXYEEg8CMCO9aCrANnjYhX/svUXhfA7dpv4H83XTLvl8zH/tx/0haqzAaoPD5LFXHNWzxf7bR3dX6LYjCMDgAh6N+TO48AsC9lqqRvJxHzKYLicSvCcF4SqDSvSQWaE6p86+oZw3vPLxJGyqgoI7uMzlawxOkeGM3KotO9J6k2aM4A+dcNp9gfXu3hYcokkxqTjvJ7cTtKjzWwBGOcXG639LTx0kQYPE8ynnFMPnxDWgucTQAAkknYAMytLov5OLZb6OI6CA/6kgILh/DjzdzNBxXYtFtAbLYADGzXlpjNJRzz8Oxg4CnapWQk7qvq8Wjj6rNSuZ6K+R6e0UkthMEeB6MUMrueyPtqeAXX7k0es9kjDLPE2MbSB1ncXuOLjzVihFtYG7LMz1Uk5u8oQhCehkIQhJJCEISSQhCEkkIQhJJCEISSQhCEkkIQhJJJewEUOKpNJLofJERHiR6u08jtKvUJzXFpuE5ri03C4hY7S+O0AjBzXUIOG3EOC6YJNZrXHCrQac/mqbyiWJgls8gaA97nBzh6wAFK7zjnmrzV8zH8IQWI0baiIybOH9sjXSdI0GyLO/YFx7TGxGG2zjIF+uOUg1/mSOxdahdj3Lm/ljFJ4XDMwkE76PNPmVW0Mhlpcp/afkp8Jk6Cu0/c0/LX6KdoZNr2ePg97e55d8itreFpAAHBc38njj0I/wB1/wDS1bO1vOuf1uTJSWwvA4uAWfqQP101v5H7/VNXjerYmOe80AFTwXJL6vnp5XSOJqcAPZaMgP1mSdqvdPrW/VY3WNC41G+laJjyU3LDarw1LRGJGNjc4NcTq1GVQD1hwNQrBkQa0MC0eHFtPEZyLlQdG9D7XeB8ww9HWhmfVsY5O9Y8G17F2HRLyTWWyUfIP2icY67wNRp/hx5DmanktrDEGtDWgNaBQAAAAbgBkEtGNjDULUV8s+l7BCEIUiAQhCEkkIQhJJCEISSQhCEkkIQhJJ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2" name="AutoShape 4" descr="data:image/jpeg;base64,/9j/4AAQSkZJRgABAQAAAQABAAD/2wCEAAkGBhQSEBUUEBIUFRIUEA8PDxAPFA8PFA8PFBAVFBQQFBQXHCYeFxkkGRQUHy8gIycpLCwsFR4xNTAqNSYrLCkBCQoKDgwOGg8PGikkHCQsLyksLCkpKSksLCwsKSkpLCwsLCosLC4pLCksKS0sLCksLCkpLCksLCksLCksLCwsLP/AABEIAOEA4QMBIgACEQEDEQH/xAAbAAACAwEBAQAAAAAAAAAAAAADBQIEBgABB//EAEEQAAEDAgMDCQUFBwMFAAAAAAEAAgMEEQUhMRJRcQYTMkFhgZGhsQciUnLBFDNCYoJDc5KistHhIzSzFSQ1Y4P/xAAbAQACAwEBAQAAAAAAAAAAAAAEBgIDBQcAAf/EADMRAAIBAgQCCAUEAwEAAAAAAAABAgMRBAUSITEyBhNBUWFxkdEigaGxwTM0QlIjcvBi/9oADAMBAAIRAxEAPwBcGIrbjokjgSPRUG4k3ejMrQdCs2x012ezGIxOQZB1/mAPmrLcXeNWtPAlqUiftRBOF9u+8Fng6EuMF9vsOGY03ra4cLOR48TjP4rfMCEiEgUwQpapAksroPhdfM0LXg9Eg8CCvS0rO82ERkjho9w7yvmvvQNLKP6z9UPs+rX1UhI5JWYjKPxX7HAHzR24w7rY08CQpakDTyuvHhZ/P3GvPOUmVp60tbjLetrh4ORW4hGfxgcbhfbrvBZ4OtHmgxo2tRm1YSlszTo9vZm1TN1JSYNKlbihuJQV7klAmRBVFS1FbpjItXbKotrUYVwXtSI6WGIXii2paVO46ivp7zPNtdtLi1QsvEbElErrriV48RIUbKRXll48eEKJCJZeSDIrx4p7S5e2XLx6x8yNCep3ihGneNM+BV1siIHppnlWGlwjbyZmUukWPp8ZKXmvawt56RvxDuupsxZw/wA5JiHBc+Jp1A77IKeSR/hP1RqUels1+pT9H7gI8Z3hW4sUaetVXYYw9VuBIQThPwuPfmg55PXjytM16PSnCT57x817DltXuKIKlZ80bxpY+IXCWRvUfVAVMHXp80GbVDNMJW5KkfU0YqVMVCzjMUcNf7KzHigOuSFaa4mgpRfAec+vdoJUyrB0IRmzr4TsMQG7kRrnDovcOy5VBk6IKhfLI+OKezVy6K+UdYPEBFbjJ/FGP0khUW1CmJAvb94NPB0J8YL5bDGPGI+sOHdf0R2YhGdHjvuPVKMl3NNX3VIEllVB8Lodl+7yXNqyEi5m2hIXB7x+K/HNe1MFlk7/AIyT8zSR4nvVqOta7rssn9qf1gFSbXkdRX1VQOeU1lwXozX8CuKzMGOW3hMYMeYdSPRWqpFgNTB14cYv0GdlG6HHUtd0XAohO9WIFcWuJ6vJdF4Y9yE4rxGxGy5e7S5ePp8hZVkI8eILb1HIemdoxzP3b3N8jcJfP7O2/s5njse1rx4iyYYZzh5cW18jBlg2Z9taEVs4Ks1HISob0DG/gSw+DhbzS6bAamPpQScWjnB/LdGwx1GfLNFEsK12F1svaiNlSL7Q5psbg7nAg+BRm1xRammDugx0JFMAFKWV+9WI6wHrUkyp0pItPpwdbd6rvwtvDhdFbMETnlXOlTqc6T8y6ji8RQ/Tm15MoPw4jR3ih83I3TyP0TMSKRIQFTK8NPst5M2aHSXHUuZqS8V7C1le4a+YKO3EuxWSwIbqJp6gs+eSf0n6o3aHTCNv8tN/J+57HiAVmOrB0KoHDh1X7lEUpCCqZRiY8En5P3Nij0mwFTmk4+a9rjhtQiNmSQNcFNs7hv8AVCywWIhu4M0qeaYOq7Qqxb8x6JVMPSqGt3qw2rBQofxL7XKRVWOcb0cFePhzmBDMTdyk5y8avWPXIilHVccERm03oyPH6iudKAqU9ZfRfHZHxwUuKHFPisrT94D8zQU+p7yM2ja/5QRksPSXc4DtW4wx9hbdl5Kyk7mHm9ClTppxik79iJcyVyt5LkTpQsFQBe7CTxY03ersWJA9YWdpAVO5b5tdzai2qBRGyhfNJLUBno2vFnta4bnta4eaVz8jqV37Fo7WF0f9JsnwspbCshUqQ5ZNeTPOz4mLqfZzGfu5ZGdjg2QfQpZN7PqhvQkjfx24z5gjzX0jYXc2jYZniofyv5lbpQfYfKZuS9Wz9i4jfGWP9DfyVCV8kZ99r2fvGuZ6hfZCxRdFfUXG45oyGeVFzxT8tvcqlhYM+Px4gewogxHevplXyXppenAy/wATRzZ8W2SOt9msR+5lkYdz7St+h81oUs7oS2mmvqDywXcZVtYCitmV6b2dTjoSxO+bbjPoUvm5K1kZ+5c4b4nMkHgDfyR8Mww8+Wa+33B5YOS7AwmsiNmVJ1JUNHvQSjfeN5t4BCZV9mmR7OIRkJwnytMFlRlHihrthRc8HVVY57qZKsKbWJ/ZwetcKUjQqIKkHqqdGnPmin5pBdLH4qltTqSXk2S2njqHmr0G05t+vdv4JcKjOybwSbERduaT3oOpl+GnF/DbxRq4fpBmFOpFa9V3az7fyV+f396g6t3KiyUnM9eaI0JIm92kdbjw3JvkJ1KjZdZSCrJDPAae77nQZp5hNVe/aSfEpdhrdmN53MPop4Y6yvj8KQv5vLV8JpucXKj9oXiv1C3oM+7Zdq0HtGRUWwgdF5HY7NMRbs9VzogdUwToU580Ucrp4qrS5JNFVm2NCHD8psfAo7a4jW44/wB132MdRtwyXpgcNDfiEHPLqb5bo0qWc1o89n9CzDiSux1yTmHewcW5FSaCNCe8X80HPLqkeVp/Q06WdUZbTTX1HravtRG1SRtmPX5L37R2/RBToVIcyZqUsXSq8kkzQNlBRAUhhrDvVxtZkqgm4xLl5tKo2rXv2kKLRK5ZsushMnUzKoaSVwrI9yDV8noJ/vomuJFtsDZeO0PGanHLmmcIBF1ZSlKErxdmRkk1Znz6v9mMzXf9s9sjD1SkROb2E6O4i3BZlzC1xabXa5zTY3F2kg59y+019ZzVPLIf2cUj+9rSR5r4U2YkXJuTmTvJ1KbstxVWsnrd7GRiqMU1pLTprIMk+5CJXBa2q4MoJB6Rt3JxiDtmlPbst8Sl9G1W+UBtFG3e6/gFViJ6KMpeDCctp9dj6UP/AEvpuUIBkjoUQyRLrn7O0okFOHVQRaduaiSW5p8Kp9qO2+6FzOy6yvYWdkN7QUTEoM7hF6fhQpZjUviGintLlHZXKFjPEjH7jbgUZta8dd+KRColZ0mkjrt73oiMxkdYTacyr5dXou04NeaNDHie9vgVYZiDeu44i/okEWItPXZXI5AdCF4z50tPFDplS06OHjZFCRWRWG2hPcvWKXGw4LRuXc0FQZO74vFEbVu7F7SQuWTSDqXfZ9xQhXb2+BXorxuKqlQpy4xQRDF1ocs36lhgcO1GjhcToPNBhq2nr8ckyidssLnaAE33NGZVEsHQ4uIRHNMWnZT+iKZcWu2TqLXsjc4lUFQXkuOriXePUrzXJZq2Unp4D5QcnBauNtyxFJmntA64SCIZp9hoy8FGHEtlwFXtHrObw2QDWV0cI4Odd3k0r5AxfRPbBV2jpoh+KSSU8GNDR5vXzxqbcsjppX72ZWId5ElNgzULo0Dc1roElwGVBHcjiFHlC+8zG/Cy/e4/4V3C48+CU4nJtVL+whvgAgc1nowzXfZGz0XpdZmGr+qb/H5JMU2hDaihJTOrnqs0TLlVgmmEw3cOIUVu7H29lc01LDkOwAeSPUC4RKUZW7SozNWhbYRsXPVWkxdza5HsuULIouZzmVCSha7pNB4gFHbIFLaTEmNEoqW0kLZMEYdG27WkhC/6Y5vRdf5h9QnAK4hSUjOxGU4PEfqU18tvsKLyt6ieFiixYh1OFuOXqmXNrzmAdR4qaYv4jofh6i/xTafjv7HkVQD1qwxV24cOrLgoYpDzHNjbJc/aJbuaLZ+alcUcw6K4nCQdVyi4rx39LFwkIZeFUEiPBHcqGoW1SSLcDATkr9fcUrhfVzG9xcLodJBay85R1H3cQ/eO4DIed/BU4iWmlJstwsOsxEIrvK9IzJXQVVpxkrDUpzOiU1sXacJ9hw+iR0i0VC3IL7TW56TPlntUrNuvazqip2j9Uji4+Qass1X+VtXzuI1Lt0xjHCMCMf0peE6YSGmlFeBk1d5Erq5ShU2lX6Rq0IAtXZD/AA1tml3E9wCysUm05zvic53iVp5ZObp3uPVG7xOSzFE3ILDzydoQh4tjd0Npb1ankvyXmBSCiCpApWZ0QkwZp5grfeCSR6rR4HHnfsKlBXkQqu0GPKM2J7SjzhR5qxXspyRwhVpaptlSy5cuUSJKr5JRnNhcw/l95vgf7pVUcnpmdEB4/Lkf4T/dbgL3YHWEu0M1xVHbVdePuaUMXUj238z5u9j29Njxxa4ea9jkB0X0sBrGue7JrGue49jQSV8shqi5znu1e5zzoOkb6DimfLcxnir6o2saOHruvfa1i6XqTDdVDMjUxzW1F7hNrDaggubrK4vVc9XSEdGO0LP09I/xE+C15nEMD5HaMjc89wusLg7Ds7Tuk4lzu0uNz5lXMTelGK00FTX8n9EN4WJjTMsqUKZ04uonMKr2G9DECL7kkxKTbqX/AJQ1neBc+ZT2A7EbnHQNLvAXWYoLn3nauJceJNz6rPzGpaCiaGSUdVVz7vyMo9EaNBarECXJDutkMaRifwvDWbR0a0uPAAk+iR0yNytreZw2peNRTvY35pLRjzcr6EbysVzex8QE5kc6Q6yPfIeL3F31RUCnbYDgjp4grKxlS3Z6wpvRN04pTG3NPMLj94eKIgCV3sH5Ru2aa3xPa3uGf0SamFgmPKuT7pna559Al8aVs6neuo9yOjdFKOjA6v7Nv8B1IKDVNYY3BYRmtVgzLNPcszSNzWroRaIlWUV8QPipWpseHRVpCiwOu1AmRoiPiAXihdeqB9NQFJqFG5WYW5pLCGIeXWJc1Sc2D707tj/5jN59B3rBQ6Jpy2xHnq1wBu2ECEbtrV58TbuStgTlldPq6S8dxgwlLq6Kvxe4QJlh8VyEtjGa0GEw53W/RV9y6o7K5Q5c1OzStiGssjW/ob7zvQDvSihjs0LzldV87Whg6MMYH63+8fLZRqduSvOVdI8R1mJ09kdi1Gm1ExLIoutOsKFyLr0ROrvYnj9RsU4aNXkM7tXHwHmldK3JF5Qy7UzG/CwuPF5y8guhbksDMKmqpbuGrJKOmipd+4YItOc0IBTjGayWMI7oxmEo9rFXsYe1nXLURN4tYDIf6Wp1huZCxXtkq7y0sXwxzTEdrnNYP6XLQwMNVVA9V7GGjRFBqldOSMxlimbmtFhUfX2JHStWjwtmXeiI8AGuxFyil2qm3wsaO85oTECrk2qiQ/nIHAZI8aSMwnrxE3429NjsGT0uqwdOPgvcM1SBUQpBZ7NcYUDc1qYI/wDSt2XWaw1ua2VDDdp7GfVEUEZ+Yz00mdQvysuqSvGZFQqXIjsE18SndcoL1QuSNZC1Gr64QU8krtGMc7iR0R3m3io0zVmPaZiezFHTt1kdzkn7thyHe4j+FKeHp9ZNILo0+tqKBh4CXEudm5xLnH8xNyfElWwgQNyR2hPVCNo2GeXgWaOO5WmowGMLjkALk7ha5SSgizCPyvrOaoZLavAibxebHyutWC0xAMVUUIuT7NzGUM3OyySn9pI944E5DwsnkSTYRFZo4JvGV97DjWMqupVlN9rHNC24TWigIddK8OCeVNQI4i46NYXnuGiknZXMKpeU7GZnft1Mp/OWjg0Bv0V1iWYew2udTdx4nM+qZNCUq89U2zomDpdXTUe5B2qbFXaVap23KGDR5gzM18r9o9bzuKyjqibFAOzZZtO/meV9ewhgGZ0GvDUr4DU1vPVE0p/aTSydznkjystvK4XncErvYI1SCi1FibcpoiZ7GNGxaOE7EZJ/C0nyuk1BHcgJhjcuzSyHe3ZHebK9vTG/zAYxdWtGHe0vqZOkN7k9ZLvE3V5hVOlbYK21c9qS1Sb7zuFGOmCQYKTEMIsWqqLx1hbMwtrhbPddwaPVY7CRmFtsJHuHtd9AjKCMXOJWpMozDNVp3K5V6lL5XKyQroEuXbK5Vkja0rV8r5WYhz9dKb+6wiBnBmv820vpeKV4p6aSU/gjc4drrWaO82C+O0tzmcycyd5OZKxcrpXlqNvLKfxSqfIusR4W3KrhXKRicaMTVkx1hkWaRe0Oqu6CEb3SuHYPdb6labD47NWDxqp56ukOoYWxN/SM/wCYlaD4WFnO6/V4aXjsHo47BXYygQNyVqNqg2cqqO7HeHN0RuVctoGt+OSNp+UXcfQLzCo8wqHKep26hjB+BheeLzYeTfNVYqWmiwfA0+sxUV3O/oRpRkrYQIRkigpVmdBpqyCNCY0jEtY5NqHNQRZIt4/XcxhtTKMiIJA353jYb5uC+E0bLN8l9Z9q9ZsYY2MazTxN/SwGR3m1q+VQNyTNlcLRuAV2WAj0rc1XCu0bVvQQDPZDrDW+8FDlbNaFjfiePAC6tYazr4BKOVst5mN+FhceJNvoqsdPRh5vwt67FmS0uux9Ndzv6FGAZKy1V40dqRGdkjwChGg1QAVZpBmok0PsIbmFt8Ob/pDvPmsdhDM+5bWlFox8o9Edh1sLueS+FLxFlcMylz0wrjmUukUpi9HgQXKC5V2JFj2nYhaGKAftH7bx+SPQfxEfwrEQNsmPLGv56vkz92K0Df05u/mJ8FRYqsupaaaGrCU+ropd+4ZgzTOijS6nbmndCzMJkoxJTZfqqkRQvedGsc7wC+c4PGSNp2riXO4k3K1vLqr2aTYGsr2R917u8gVnsNjs0K98RC6S1+Wn8y+zJMaJl1TZBcKzR3ae9RXE5/VezsaTDobXPZ5rLTP26mV3/sLRwZZo9FrG1IZAXnRrXOPBoJWMwq5Fzq4lx4k3Pqs/Mp2ioh+R0tU5T+Q4jKM1AYitKXpDpBbBmtTbDm6JXCE7wxt3DiF6KPSMR7Za289LCPwRSTOHa9wa3yYVio0x5fYjz+KTuabtY5tO3hE3ZNv1bSWsKcMFDTTSM2q7sImNCEuac0zo1qwA6r+E0dA33QsrjM23VPO6zB3BaykybfcFiBLtyPd8T3HuusvOJ6aFu9/Y2eilLVipTfYvuW2IzUFiK1KLOoomCrlGqQV+jCiWI0+ENy8lsGmze5ZXB2ZN7XD1WpecloUF8Ip53K84rzFNZqlsyv1OqXVDsl9kY8Stzq5BuvVTcssZSJxcS52Zc4vcd5cbk+JVtqrQ6KxGUbh4WQ4SduBepVoMOj80hpG5rRUrthhcdACT2da2Ka2BKr2Mhy2qduqjivcRsL3djnnIeA81CnGSTxVRmnkldq95I7G3s0eACdQL17q5yvOa/XYiT7BrRHJXRBdUKMJ5RQ310619iKlZ2ZWx6XYonNOryIx27ThfyBSehFgi8qKovnZH+GNoeR+Z2ng0ea8gbksLMKmqpbuGvJqGigm+3f2LTXKYehBq5ZLGBDCletFhTgxrpHdGNjnk/KCfQLLU0mYV7lhjH2fCZSOlMRTMO4yAhx7mBytoR1TSI1NkfHopdt7nnV73yH9Ti76q2AqdI2wVsFOlFWikZk+IWIZpvRtSum1TqhZchHU1sBYh2Q2q5dined0bvRYqjGS1XKKXZpXduy3xcFlqXRL+dy3jH5jh0Rp2pTn3u3oi6xECExFCXGPqJtTOhaljE4wxqiuJNGswePNg7/JPpnZJTg7fe4NTOqfktOntESs1nqr27kKKgpTWzWyTOdyQ1z7uVVR7AcEdtrkBeIYvsJWo8YzQGlWacLbooaJDOhZeyNyvruaonAGzn2ib+rI+V0TC4s+Cz3L+r2pYoR+EGR3E5D6rS4RMnMK3VUZS8BThcdgE6hS2jbYJlEM1B9xyjESu2x1QM0Wipme55LP0ATTFqvmaV7hqGG3zn3W+ZCnfTG5hSi51NK4vYys03OVEr+oyEN+Vvuj0V6MpZhsdmhMWpUqy1SbOiUKfVwUV2KxaYVItVdr0VsiFYWg0LcwqPtUqdmjpoeuSZ81tzWM2fV6cYbDtvHFYr2qV23iPN392CGKIcXDbd/UPBHYCGqqiqs9jOQjJGugxlFBTfDgZrLVJqtHhrFn6Rq0mGNy70bDgZ+KZR5YS2jjZvfc8AP8AKS04yV7lZNedjfhZfvJ/wqUaUs3nqxDXckjo/RqjowcX37lhqIEJqmFjMakWKcZp1hzcxxCTUy0GFtzUorck9karCX68B9VYq5MlUwzIHiB4BSrZloraIj4/fES/7sKNVNYFIpXXKZ1cuSVFD1WUwR7kuROZK9VNi0zzVbpVy5btAaJGiwvTvWJ5Vf79/wAkf1XLkdPghdzr9tL5BKVMIVy5RZzGsPKDqRuWX+1PzQf8gXLl8rfpvyM3C/uof7L7iGh0V0LlyVGdEieqca9XKllqHvJ370cR6r5hy8/8rU/vG/8AExcuWplvOD1hW1FavVyaYGexhQrTYf0QuXI6HAzcSZnlD/uz8jENi5ckrMf3E/M6rkf7On5IM1TXLlms3kWqVaHCte4r1cpw4n2fKzRUXRPzOQqzVcuWguURsZ+4l5imp0VA/RcuQtTiRiNFy5cokj//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7654" name="Picture 6" descr="https://encrypted-tbn3.gstatic.com/images?q=tbn:ANd9GcTUQ9GsxIv3-WRKFu_acHGUouFwaecLuFJz5btEkEmkqg63yrNdzQ"/>
          <p:cNvPicPr>
            <a:picLocks noChangeAspect="1" noChangeArrowheads="1"/>
          </p:cNvPicPr>
          <p:nvPr/>
        </p:nvPicPr>
        <p:blipFill>
          <a:blip r:embed="rId2"/>
          <a:srcRect/>
          <a:stretch>
            <a:fillRect/>
          </a:stretch>
        </p:blipFill>
        <p:spPr bwMode="auto">
          <a:xfrm>
            <a:off x="685800" y="3352800"/>
            <a:ext cx="2143125" cy="2143125"/>
          </a:xfrm>
          <a:prstGeom prst="rect">
            <a:avLst/>
          </a:prstGeom>
          <a:ln>
            <a:noFill/>
          </a:ln>
          <a:effectLst>
            <a:softEdge rad="112500"/>
          </a:effectLst>
        </p:spPr>
      </p:pic>
      <p:sp>
        <p:nvSpPr>
          <p:cNvPr id="27656" name="AutoShape 8" descr="data:image/jpeg;base64,/9j/4AAQSkZJRgABAQAAAQABAAD/2wCEAAkGBhQRDxQUEBIUFBQUFRcVFRQPFBQQFxYVFBQWFBUQFRUYHCYeFxojGRQVHy8gIycpLCwsFR4xNTAqNSYrLCkBCQoKDgwOGQ8PFykcHBwpKSkpKSksLCkpKSksLiksKSkpKSksKSksKSkpKSksKSwtKSk0KSksKSkpLCwpKSkpKf/AABEIAOEA4QMBIgACEQEDEQH/xAAcAAEAAQUBAQAAAAAAAAAAAAAABQIDBAYHCAH/xABMEAABAwEEBQcFDQUGBwAAAAABAAIDEQQFEiEGMUFRYQcTInGBkaEyQlKxwRQjYmNyc4KSorLC0fAkJTOz8TRTk6Ph4ggVQ2R0g9P/xAAaAQEBAQEBAQEAAAAAAAAAAAAAAQIEAwUG/8QAJREBAAMAAgEDAwUAAAAAAAAAAAECEQMSIQQiMUFxgRMyUWFi/9oADAMBAAIRAxEAPwDuKIiAiIgIiICIiAiIgIiICIqXvABJIAGZJyAG8lBUi1e9OUKzxEiKs7h/d5N7XnLuqtWtvKLaZPI5uEcBjd2l2Xgi46ii4fbNKJXH3y1yHgHlo7hksCW/27J3V34yhjv6LgcOlEjD71aZB1SO/NTN38ptqjpie2UbpGiveKHxVwx2NFp1ycptnmo2b3l29xxM+t5vaKcVuDHggEEEHMEZgg6iCoj6iIgIiICIiAiIgIiICIiAiIgIiICIiAiLTdM9ORZ6w2cgzanP1iPhxfw1DbuQSukel8NjFD05SKiNpz4OefNHjuBXKtI9MpbQff30bsjZkwdnnHia9ihLwvUucQ0l8jjVznEnM63OJ1lZ2hd0xS3hC21DnGvcRQkgF2BxY08KgI1iOZbpZP4TcLfSfkOxbJaOT2VtjbaZ5sYcGuwMJbRr6YSTt1jIKb0+uGOzSxuhaGMkaQWt1BzKZjdUOHcpts3OaPgnzYg3/ClDPwIag9BtBbJaI5XyxVLXBjRidl0Q7FrzPS21GWpRNw3DFNbmQuY0sLnYqNaKta1ztYGVcIGW9bjybPpZ5zueDnwjCheTmEutxcfNje7tJa38RQQHKBo5ZobYY4ImtGBhLW1FHGtaGtdQB7ViaU8nEtggjl59pL3YXRkHouLS6gdXpDokVoFsF4s9035h1j3Q1p+TFQO8GOWRyuXiXzwwNzwtLyBtdIcLR10afrqjlsdvc11Hih9fEFblofp7LZHAZyQ+dETq3uiJ8k8NR4a1M8pF0Wey3ZZ7PzbOec4EvDRiJY332Qu15ucB28FyuCQxuAOrYd9NY60HqS67zjtMLZYXBzHCoI8WkbCDkQdSylwvQXTE2KcYiTZ5SBK3XhOoTtG8bd44gLubHggEGoOYIzBB2hRJh9RERBERAREQEREBERAREQEREBEWPb7c2GJ8kho1gJP5DeTqA3lBrunWlnuSLm4j7/IOjtwN1GQ8dg413Li94W45htSdbnE1zOZzO1Sd8XjJaJnzSZOe7LEcmt1Nb1NbTu4qe5N9E22mbnntrBCejiH8WXXUjaBrP0RvRvMaTBZ3saOchkixDE0ysc0PHpNcQMSzbJazFIyRuuN7ZB9Bwd7F3jSG6G2qzSROANWktJ814HRcO3wqNq8/v1EdYQiddZ5Umg2WGQahJQHg9hP4QsO5Jq6Py1810g75Q78SuaYS47is794s7u0x0PrWBcklNH5/nSO+SJVEjoVJhu62O3Y/CAH2qjkzho+d51NYwV6y4n7gVjR5+C57W70pC3vZEz8RV3R6Xmbptku04mj/AA2tb9p5UEbydx8/eT5T5rZJPpSOoPB7u5Y10j/mF/Ok1sZIZOGCGjY+8iPvKydEZ/c12W+0jI0EbD8IN6P2pW9ywtE5/cV1Wy2anvpBCdtaeUO19f8A1qjB0kmdet8c1Eatxcyw6wGRk45equN3EUWXyw2yGOOz2GBoHMAPJHmAtLWM6yCXH6J2rK5O4GWKxWi8ZxqaWRA63UIBA4ufhb9Ermt52988r5ZTV8ji9x4nduA1DgAoKrvlqPA9a7XyVX8ZbKYHmr4KBtdZid5I+iQW9WFcKu+YYiAdfrC3/k5vIxXhFnlJWN309X2w1VZdvREUYEREBERAREQEREBEWpaTadss8hhiwukHlF1cLSRUNoNZoQeFUG2rCt98wwfxZWtO4mruxoz8Fyi/+UJ4FHTuc4+ZD720D4ThTuzWlWrSaV5OGjB8HM95Vax2S9eU2KMHmmE/ClIjb3az4Ln2kfKI+0ZOdiANQyMYGA7zXN3itdunR21213vEUku95yYOuR3RHVVb7cfIi40dbJwN8dnFT1GRwoOxp61F8Q1C5LqnvS0tibk0ZvcB0Y2Vzcd52AbT4egLruxlmhZDC3CxgoB6yTtJNSTvKtXNcUNki5uzxhjdZpmXH0nOObj1rPRmZ0XnjSqDmbdaIxkGyvp1Ekt8CF6HXBuVSPDesvwmxu+wAfUi1bVe01dGbMeEI7nEexWLE7Do985aD4Sf7FbvWamjVjHpPYO4yu9i+3g7m7isLNsj3SdlZHfjCKy4zguRnxtocexrnf8AzCXpJzVwRjbNKe0c4+QeDGq3fzuau2wRnWY3SkfKAd+Mqzp/JzdksEG1sOIjjgY0eONBh6QTcxcNli1OtMrpXcWNJcPXF3LG0ticIruu2Py8DZZB8bOSGg9VX9jgszSiy89ethsIzbBHDE4ddHSH6gb3K3dt5Nkve33hJnFY2yOZuJYOZhaOvCSOJQYvKberWczd8B96srW46edKW5V6mmvXIdyxuT7k/wDd8mOcH3NGekBUc6/XzQI1AZVI6ttRrl1WWW3WunlSzSEkn03nE5x4CpK9HXLdLLLZ44YhRrG04k7XHiTU9qqT4cy5VtD7PZ47PNZoY4aSc08RNDAQWOc0kDKoLTnrzWqaP1FpjI1h8Z7nhdL5U52uhihqMXOc6Rua1r2jvLvslaPovd2K3RMGfvjK9TXY3eASCHckRFGRERAREQEREBERAXna/bWXWy0OrWs8v8x1PBeiV5qtslZpDvkee9xKNVfLouF9utwgjIBc41ccw1jB0nEbchq2khdkuLkpsVmoXMM7x51oo4V4Rjo94PWtA5JHfvh3zU332LuKEypZGGgAAADIAZADcAqkRGRERAXCOV1371d83H91d3Xn/lZmxXvMPRbG3t5tp9qktV+UvplJzV03ZDtMZlI+i2n8wrP0+jMbbDZhrjs4FPhOwxjxYtd0+v6KS2QCBzZY7NDFHVpq1zmnE4AjZTCKjcqb30sfbLYLQWhhbgwM8sNEbsYrUdLpVOrajUNr09AdbIrO3UyOOIdbzT1Oarel37RfkMOsNdBHTgCJHeDz3KCtF/vdaRaJKGUPbIKijaxlpa2m4YQse79MGx3p7stDS7pPcWxek5jmtoHHUKjbsVMStivCt7XlbK/2aO0PafhN94jHctctEvue42Nzx220FzuMVmAA/wA13gVcsFow3PbpD5dongi+06Z/fRS976JvmFlFDzcFmjYABrkNZJSd3SdT6KImeSW5WWeF9stBawDoMc8hoFc3uqewDtWbpJyr0JZYm6tc0oNPoM9ru5alaoHikZLjgFA156LATXIbMysm69HnSvDWMMj+AoBxOwDiVT6oyV01oeZHvdU+U+Q1J6huXReTvRgxkzyAjKkeLWcXlS9uodZ4KTuDQhkNHz0kk2DzGngD5R4nuW0KJMiIiMiIiAiIgIiICIiD445LzEX1JO8r0xbH4Y3nc1x7gV5hjOQRurbeSF/74Pzc33mru64HyQu/fX0JvYu+IzIiIiCIiAV5h0ltxtd4TvYC4yzOwBoLiRiwsAAzJoBkvRek15Cz2KeUmmGN1PlEYWDtcQF5qsnOQyNkie5j2GrXMNCDqqD1V71Jbq22XkltcdidaHlgcxuMwCrn4Rm4lw6OIDPCK6tdclt3Jho/YbTYw91na+aNxZIZS6QE+U14aThAII1DYVql28pt5MoHSslG6aNp7y2hWToTpG+73SkRCRkuElodgwlpd5OR2Op2BCdTPKtYYIOYbBDHG4iRzuaY2MkDAGg4QK5k9yy7byOQy2WMxPfFPzbS4uJkY5+EF2Jpzbn6Jy3FazpZpI222qORzDGxrWMLScRpjc95GrYaU4LdNJuVKzNsUrrJMHTluGNpY9pDnGmOjhToip7BvVPLi01jfZ7U6GXyonnEGuxNxMrmNhUkNIpGgkPcs689Ho7NdkE73h9ptMheSH48EeAnmzQ0LiXNc4nOuWzPVXPrlvTVdd0N0dNqNZHHC0NMh85znCuEHZtz/NdLsV3xwtwxMDR8HbxJ1k8SobQWzBliaR57nO8cA8GhbCjEiIiIIiICIiAiIgIiICIiDCvo/ss3zUn3CvM8eoL0xfX9lm+ak+4V5kY7IKN1bPyPn98t+RN6l6BXnDQ29W2C8Oec0yEB7cLCB5YpXFwW83hyuzu/gQRx8ZC6U9dBhHrVSYdWUZeuktms38eeNh9Euq7sYKuPcuKXlphbZ6iS0SUPmxnmm9VGUr21UEYtqHV1O9+WWNtRZYXSH05jzbesNFXHtoo+wcsk2L36CJzfii+Mj6xcD4LnRj/P+iU79w9p2dqjXWG9aaab+7mMjY3BGDicHOBLnDVWmwZ9p4LUuZbwWICd4pv1DhQ6ihicQSK0FNfHVXuKjWMvmgNS+tmcNRWAQ4b9ypExBVGbLaHbdvcoy2Nqsk2k7VadICqiPY3CDxPq/qqoY6ygb3AeNElPTFNQz7s1cuhmK0R/KB7s/YoPTejsWGyQD4tp+sMXtUirFijwxMbuY0dzQFfVeQiIgIiICIiAiIgth6+h6xRIqhIt9U1lYkqscSKoPWcNWr5/s03zUn3CvM9ma0gYiRup2fmvSt6urZ5fmpPuFeZR5I6lmfD0okLNYi12IdMb26+5SMbQdSgbPI5mbTQ61Kw3uCPfWB3whkfz8VrWsZM8B2DuBPq/0WIY67e7/SpyPszUhZ7dGfJfTg9ZeBjtYB4g/wBKqZohg0DZvrXs2bSKbaqmRlTXadhyz30GdDuyCmHXa3Y4t6x3bgrL7qNMqEcDTs/W9TF1F4P68PADPfVVNbQVy2gVFc9ueVSdayJWYTQ5Eb/Xu/QVOD9eyvqzUVbc855V1HXWp9J2LLZv/JU1G6tDuIJrrbtAHFXea/Wv9eK+GH9a+/eP1RBjujb7Mtu6gyz1LGks7RnU8dWvhnnsWVLIBxPD1ZexYU9SC46gFUR9c3Hgfy9qzdHWVtLeAJ8Ke1YAPRPE/n/opC4JQx8j3ZBkZJOvaFB37k7tRfYQ0uLube5lXEuNMnDM8HeC2dc85HrzbNDPgNW4mOzyIJDmkEbD0Quhqw8rfIiIqgiIgIiICIiCGEyrEqjhMqxMurq8tSIlVQlWAJlWJlmarq/eEnvEvzb/ALhXml8lGAnYPzyXo6aSrHDe0jvBXmu0joNHD8148kY9uN2ax8ktkfZ43F87Xuja4uD2EVc0E9EtpSpUVeHI7K2vMWiOQbpWuiPeMQPgukWR1I2Dc1o7gAsgSq9Ge8uEXjoPbYPLs0hA86ICYddWVp2qGa9zTSpB3Zg9oXpISrGt12Qzik8McnzjGuPYSKhZmjXd5+hveRmp3es6LSb02A8R+gfFdOvDkrsUtcAkhPxT6j6r6+FFpGl/Jq6xWd9obO2SOPDiBYWPo5wYCKEg5uG5TJhqLRLAN8wSDp1Hyh+YJ8Vb5mzO1S07fzIWsNnadR9irJU1rGx+4Y9loHbiPqJXw3aytefjPyuc9rVq8j1jud1pqY22eFoblhcNRLPJruqQou8rYwQlobm7zqkUodQG2u9U3W8ugLa+f7Fh3w2jG9akyrEDsll2c/s1oPBje96wIits0Qurn7HeApUtsz5B1xGOQeoqDZP+H21UntUe9jX06nYfxLtq888h9qwXth/vInt7qP8Awr0MtQ87CIirIiIgIiICIiDSWzK4JlGiZViZfTmjl1JCZXBMowTK4JlmarqS51eebQ3UOJHiV3hk2YXD7VH06fGOH2yFy88Zjo4p+XoRsquCZRwmVYmXt1eWpFsyrEqjhMqxMs9V1IiVQWnsfOXVa2/Eud9Sj/wqQEyx71bzlmmZ6cUjfrMcPasTXwsS812XWu68kYa+7HNe1rgJ5BR4DhmyM6jltXDLK3pZrtfJA8iwyA5e/EjtjZ+S5qeZe9v2pXSDkvsdqaebZ7nk1h0Ao2vwovJI6qHiuL6TaLzWCbmp2682PbmyRvpNPrBzHcvRwlUTpZo+y32V8LqYvKid6EgHRPUdR4HqXpan8MVvjg9yeS4cQfWsS+HdAcDRZN1NLXSNcKEZEbiDQhYt7eSflLxe/wBGBZ117kUsAe21Yh0XswHqfkfurkUBXbORFlLLM7e9o7sf5qx8sz8Oa6APNnvqzh2RbMYndtYyvTi81aWQ+5b/AJSMqWoSjqkLZfxr0e2WuY2596sMWXkVAevuJVlUi+VX1AREQEREHLBMrgmUeJVUJV93q4NSImVwTKNEqrEqzNV1JNmXJraPf6fHOH+YV0oTLnFsb+1H/wAh/wDNXD6quRDq4J8y67z2arEyjueVQmXTNHhqTbMqxMo0TKtsyzNV1JCZV86o4TKsTLM1XUY/QCwuc1xhILaZCR4Bpl0hXNbLZmtjaGsaGtaKBrQAANwAWA2ZXGzLz/TiPiGu0z8pITKsTKNEyuNmUmprjmkFn5u9LW0CgMjnfXpJ+JQF6+QflLbdPY8N6Od/eRsd10bgP3FqN5GrXda4bRlph2RO1hgRLufI+MNhcd8n4QfauFxLufJecN3t4vP3WLXHG2ZvPhpvLTZcF4xyj/qQsP0o3OYfANXYtH7dzlkgf6UMZ7cAr4rmnLXZsUNml9F72H6bQ4fyytt5PbZiuyz12NLe5xp4UWoj3TDEz7YluAkVQkWEJVUJVvqzrNEiqD1hiVViVZ6mssPVQesQSKoSLOLrJxorHOImGuPCRVCVYmJVB6/RY+drMEqqEqww9VCRZ6ms0SrRbZ/bXD/uCfrPB9q28SLW4LpkdaSZMgHYi7Y7Oop4dS4fV0tPWIjfLp4LRGzM/RuvOqsSrAEqqEq6+rw1ICZViZR4lVYlWZqupBsyuCZRwlVYlWZqupETKtsyjhKqxMszRdSQmVYmUaJlW2ZZmq61HlGb+02d3pMcz6rw78S0i3nouW+coWccD/Rlp9ZtfwLQrdqd2r5fPGXl3cU7RHxLuWgLqWFnW72D2LhsK7doo7DY4x8r75V4I2ycs+1J6SXGy3WfmZHOaMQcHMpUOaCBkdY6RVvRC5nWOHm3vDqGgLdRArR+eokUy2U261liZVtmXVPFG65+85iSEyrbMo4TKsTJNTUkJlWJlGiZXBMszVdSIlVYlUcJlWJlnqus/nUWFzyKdV1ytERfcfPfUqviIKg5fQ9UIirokVQkVlKoMgSKsSLFxL6HqYayxKqxKsMPVQkU6rrMEqrEqwhIqhIs9V1nCVViVYAkVYlU6rrB0zbisbvguY77WH1OWg23b1FdAvzpWWYfAJ7ul7Fz+1jL6I+6vk+srl4+zu9PO1lH2YZhdnuN9LPH8n1klcbsQ6Tesetddu99ImD4I9SnpI20/Y559sJgTKsTKOEqrEy+jNXJqSbMqxMo0TK4JljqupETK4JlGtmVYmWZqupJsyuCZRomVYmWZqupDnl9WBzyKdV1pCIi+m5BERAREQEREBERB9Sq+IgqxL6HqhEVcD1UJFZX1Bcl6TXDeCO8UWgviLg0AZ4QO5ua3oOUeLnaAQHEVrnQE0Pm69S+f63hvfJpG46vT8la7FpaRYoiJWhwIOIa8tq6lZ30Y3qHqUTZrrjY2hGPb0wMjwA1KQD1PR8F6bN4w5+StsirMEqrEqtWWeMA841xOzCaCm2qvSTw0OFrwfNJNeuor19wXXPzmS8H0SqsSqr3VBU9B2vIbKGnwv1wRlph9F3nf7duum3wWd/zK/l9EqrEypFohr5L6V38dWvcvotMVPJdt268hSue+ves7/UquCZXGzKwLRFU5O1nVllsHlbP1uXyadhpgBGutc91NvWp+Blc8viwudRa6moRERdLxEREBERAREQEREBERAREQEREBERB9REQVBVBERYVBVBEUFQVQX1FmWlQVYRFkVIiIr//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7658" name="Picture 10" descr="https://encrypted-tbn3.gstatic.com/images?q=tbn:ANd9GcRvub9MhHrOiH4o-5AsPS0GLHPthpn84TUl298dEE2ai4agh_sw"/>
          <p:cNvPicPr>
            <a:picLocks noChangeAspect="1" noChangeArrowheads="1"/>
          </p:cNvPicPr>
          <p:nvPr/>
        </p:nvPicPr>
        <p:blipFill>
          <a:blip r:embed="rId3"/>
          <a:srcRect/>
          <a:stretch>
            <a:fillRect/>
          </a:stretch>
        </p:blipFill>
        <p:spPr bwMode="auto">
          <a:xfrm>
            <a:off x="3733800" y="2895600"/>
            <a:ext cx="1724025" cy="2657476"/>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57200"/>
            <a:ext cx="4953000" cy="2362200"/>
          </a:xfrm>
        </p:spPr>
        <p:style>
          <a:lnRef idx="3">
            <a:schemeClr val="lt1"/>
          </a:lnRef>
          <a:fillRef idx="1">
            <a:schemeClr val="dk1"/>
          </a:fillRef>
          <a:effectRef idx="1">
            <a:schemeClr val="dk1"/>
          </a:effectRef>
          <a:fontRef idx="minor">
            <a:schemeClr val="lt1"/>
          </a:fontRef>
        </p:style>
        <p:txBody>
          <a:bodyPr>
            <a:normAutofit/>
          </a:bodyPr>
          <a:lstStyle/>
          <a:p>
            <a:pPr lvl="0" algn="just"/>
            <a:r>
              <a:rPr lang="mr-IN" sz="2000" dirty="0" smtClean="0">
                <a:latin typeface="Arial Unicode MS" pitchFamily="34" charset="-128"/>
                <a:ea typeface="Arial Unicode MS" pitchFamily="34" charset="-128"/>
                <a:cs typeface="Arial Unicode MS" pitchFamily="34" charset="-128"/>
              </a:rPr>
              <a:t>	कोरड्या केसांवर कंगवा अथवा प्लॅस्टिकची पट्टी फिरविल्यास पट्टीवर विदयुतप्रभार येतो. अशी प्रभारित पट्टी कागदाच्या अगदी लहान कपटयांजवळ नेल्यास कागदाचे कपटे पट्टीकडे आकर्षिले जातात. प्रभारित वस्तू प्रभार नसलेल्या वस्तूला आपल्याकडे आकर्षून घेते.</a:t>
            </a:r>
            <a:endParaRPr lang="en-US" sz="2000" dirty="0">
              <a:latin typeface="Arial Unicode MS" pitchFamily="34" charset="-128"/>
              <a:ea typeface="Arial Unicode MS" pitchFamily="34" charset="-128"/>
              <a:cs typeface="Arial Unicode MS" pitchFamily="34" charset="-128"/>
            </a:endParaRPr>
          </a:p>
        </p:txBody>
      </p:sp>
      <p:sp>
        <p:nvSpPr>
          <p:cNvPr id="4" name="Footer Placeholder 3"/>
          <p:cNvSpPr>
            <a:spLocks noGrp="1"/>
          </p:cNvSpPr>
          <p:nvPr>
            <p:ph type="ftr" sz="quarter" idx="11"/>
          </p:nvPr>
        </p:nvSpPr>
        <p:spPr/>
        <p:txBody>
          <a:bodyPr/>
          <a:lstStyle/>
          <a:p>
            <a:r>
              <a:rPr lang="en-US" smtClean="0"/>
              <a:t>© Jnana Prabodhini Educational Resource Centre</a:t>
            </a:r>
            <a:endParaRPr lang="en-US"/>
          </a:p>
        </p:txBody>
      </p:sp>
      <p:sp>
        <p:nvSpPr>
          <p:cNvPr id="3" name="Slide Number Placeholder 2"/>
          <p:cNvSpPr>
            <a:spLocks noGrp="1"/>
          </p:cNvSpPr>
          <p:nvPr>
            <p:ph type="sldNum" sz="quarter" idx="12"/>
          </p:nvPr>
        </p:nvSpPr>
        <p:spPr/>
        <p:txBody>
          <a:bodyPr/>
          <a:lstStyle/>
          <a:p>
            <a:fld id="{065DD117-FB78-43B1-86B5-B103C64D5DF1}" type="slidenum">
              <a:rPr lang="en-US" smtClean="0"/>
              <a:pPr/>
              <a:t>4</a:t>
            </a:fld>
            <a:endParaRPr lang="en-US"/>
          </a:p>
        </p:txBody>
      </p:sp>
      <p:sp>
        <p:nvSpPr>
          <p:cNvPr id="26626" name="AutoShape 2" descr="data:image/jpeg;base64,/9j/4AAQSkZJRgABAQAAAQABAAD/2wCEAAkGBxQTEhQUExQVFBUVGBQVFxgXFRcXFxcXGBUXFxUcFBgYHCggGBolHBQUITEhJSkrLi4uFx8zODMsNygtLiwBCgoKDg0OGhAQGiwkHCQsLCwsLCwsLCwsLCwsLCwsLCwsLCwsLCwsLCwsLCwsLCwsLCwsLCwtLCwsLCwsLCssLP/AABEIAN8A4gMBIgACEQEDEQH/xAAcAAADAAMBAQEAAAAAAAAAAAAAAQIDBQYEBwj/xAA+EAABAwIDBgQEAwYFBQEAAAABAAIRAyEEEjEFBkFRYYEicZGhEzKx8FLB0QczQmLh8SOCkqLSFCRywuIV/8QAGgEAAgMBAQAAAAAAAAAAAAAAAAECAwQFBv/EACkRAAICAQQBAwQCAwAAAAAAAAABAgMRBBIhMUEFE1EUIjJhgfAjM3H/2gAMAwEAAhEDEQA/AMKcJwmHL15xiS080QmCmExEym1PN0QAgBQpIVwiEAQCUBVCC1AElJNOEwFKQ/VWUigZLWohMpBIBQlCsiySAICar0UwgZIQU8vkiEASQvHtKr4Y4kgetl7sq1G1HTWpN/mHtdU6ie2tstojumkdJs3BHK0t+blzWwNUgw4QRwKjZoygLZVngiCA4dQCvFt5fJ7OEOFg8zMT5Kn4sc15quBB+UEeTl56uzAPmc491Bk9rPSdrt5prSuoMnRCRHDLhIBMqoXvEeGIThMIAUiIsqAFcJAIAIShMFUEASG9FJVlMoAxwgt0VlGVAEAcEQsgCUIAgdUgsjgmGIAwwhwWZwSKAMOVBasqRKBmMsSDbrJCUoAlzVosYf8Au6fc+y3srRVWzjWT+FxHsseveKZGvRf7kdjhcQIC9zK0rTUrL1UnLyLR7WtLBtQ4AStbtPFjgsdbFa3WvnO8N7nyUGic8Iytw0iShbIZEIwivJqAU0RZOF7tHghhJxQAghMiNpSDk55JD2TEUgcUlUoACi4QAkD3QIpoSlSgoGWISSanKACeiEQiEAAeplOEkASqQCkfvggAKR9FQKkoGBXHbdx3wcXTefluD5GLrrn1g0EucGgalxAHuuJ3vxlCsAKbs7x+AZh66LFr3H2mm+TTpW1YmkdlSxocAZGiyP2ixolzgB5wvmWCxFam3KH5W/zajyHBRVc3VxdUPUkD8/yXl3Hk9GtdiPXJ2eO3rpCzJqHoLeui82yNq4qtVyU2tZnjM4iS1vQTH1XHPxJOkN8vzOq+sfs12QG4YVSJdVMzxy8B5QZ7qMkorJBaidssPo2Ddl2uSTznVC6cYFvL3QqcmzejiWhVKGWScV7k8ayglPRJoTIU0RG0pSlCYamIYKYCAlPJAhpEIhBHFADhIIyqsqAECEpVBqOyAAOTDkOCUHkgBEoJScVq9o7w4elZz5d+FniPtYdyoTnGCzJ4HGLl0jaSUnuAEmBGs2HdcXjt8KrrUaYYPxPufQW+q0GMxb6pmrUdU6TDR5DRYLfU648R5NMNLJ98HcY/erD05AJqO5UxPubBaHGb113yKYbRHMw53abey58VOUDyUsueJXOt9Qtn08f8NUNPCJ6a7zUM1XPqn+Y27BLNFhDfJYnW1WMvPCyxNt9l6SRleV5qlRD3jiSVGfkFHAygF943Brh2DoAR4WtH+0A+4XwIu5ru/wBm29Aou+BUMNJ8J6k3HS9woTjlcF9ElGXJ9nhC8rcayPnahZtr+DfvXycdMpQEAJhe6PIAChGVPVNCFPdMFKU55KQghEpgpQmIqeiEtESgRSTr+qRSfUDbkgAakmAPM6I6BclaKoXO7Q3voU5DJrO5M07uNvRcvtHevEVZAd8Fp4M+b/Vr6Qsd2upr85f6L4aecjvsftGjRE1ajW9CbnyAuVzOP33GlCmXfzPs3/TqfZcW4yZJLjzJk+6Rd1XMt9Ssl+PBrhpYLvk2WO2vWrfvKpj8LfC3217rytgfKIXnaVkBWCU5TeWzSkl0U5yhLOFDqnJR4GZ6h00AHSOt/dQa3CfyHssOZKDB6cUL9AWap91Djrx4/fZZTQ+adQJ/Uj1lZWUmyBwe2BPB39x7qSg2LKPM1pOg4EnyH2Fkp4YkskgZpv7Qfb1WdtSAx8fIcjh0vE9pCZp2ewat8beo4x2g9lYq0LcYm0QG5ou10OB5cPzCjE0IeQ0SDcR+E3Ht9F7JBcDwqtg9Hf0dB7pMcQ1ruNJ2V3lNvoR3U3WmsC3GNu28SBArVIFvmKF7f/xc3ia5sG4vwNwmo/TzJe9+z6UeiAraERxK9KckkKgYCrKk9qBElCoBNrSpZFgSQcqPQLwbX2nSw7c1QxNgBck9B+aUpqKy+gSbeEe08l5MftCnRE1HhnnqfIalcRtTfKs+RSApN5/M899B2C5qrULiXOJc46kmSe5XNu9UjHitZNMNI3+R2e0d+eFCn0zPsOzQb91y2P2nVrGatQu4xo30Fl45Ta0nQLl26q238n/BrhVCHSGHdkZlQpgan0Qag4CFRgtKDT5I8PmsZcSlP39UZDBkNTlZRmUkJj7/ADR2AT9/VMD7+qcffsVQb9+xTUQIP39CvQy5j8Q9x/UH1UhnPv2sfyKs0zBHEGe4s72gqyMcEWwY/wCV3Lwu8o/MSOyZbZzeLDmb5cf/AFKsNk9Kg9Hf3+qbDZro+U5HeXD2kdlakIbRLulUejh/9D3U06kBj+LDkd5cPYkeis0LPYNWHO3qIv7EHsvSyhmdMeCq254NfNpPDxQfIqyMG/7/AHyRbPN8K1Rg/h/xGHmOP+2D2WdsFzSflrtyu6P0J9YPde/D7Iq2JEVKIu3UuadIjzcFucJuzwgmm4Z2k2LHweHkfZaIaab8FUrYo4txqNOUk2t6WQvpDNkvAAJpkwJMa+yFb9C/kh9TH4NsXJpNhOOi6JlBCA3REoAD0R3lKJKb0CAOXy3e7GGpiX38LfC3kABf3lfUJXy/ezBGniHjg45h5H+srD6im6uDRpsbjRkrI2kT0SpOAvEpvqFcHg6BUNHUpOqnyWMlEIyGAlBKAEw37++iMZAX3+qoBW2l9+WvtdehtD2n21/2meymoNg2eZrPv2KyMpe2vax9iCvWyhGt4mesfN6tM9luti4US6W5i3xC3zBrT8Vo5l1BznAc2FWOvaskdxz7aPPhM9rO9iCs7cPz4TPaz/YgrsTu808C4tGUFt83wRmEczVwzg4cywrWs2acxAuAbT/Fls2f/KmY82q6iCs6ITlt7NM3DEaiYmeuWz/VhDuyzDCEcJInhqWi/wDqpkHsukwuw3ETe0QTYGJDSZ1lhynyW0w2wWiJOkRxNrN16SFvho2zPK9I4Ohs57oY0G7ppk2zWGhNvlg/5Vs8NsNz/FeHuyPAF2u4nykA913WH2XTY1oyzlJc2b5STwXqDeX0V8NFBdlUtS/By2H3XgXgOY4ZHTOZmsOHchbensSm3OIlr4Jbo0RGgGmi2ZSceK0xrjHpFErJPyY2UQNAAYiYvCHBUfNMhWEDHBQssITEYgE4VBvNIqkuJ+/NJyuEosgQgPRMFEdEgUwFdc1vps74tLO0eKnc9WRf0sey6aChzLX42UZwU4uLJRlteT4o5sIo0y42E/nxA89V0O82xTQqmB/huu0/UeY+nktLhsQaZdYGYImNWuDm8DaRcWkErzV1Trk4s6kJblk6ndP9n1bHtqmi+lmpGlLXuc0llQF1NzSGmxAcLxcL17V/ZPj6FKvWf8EUqIc794S5zW38IDdY5wun/ZzvDQwtOvWfUJblohwYJFNrxUqUQ4WIyudXpm5/g5r07wftOwlbD1aLBiX/ABabmSRlaC4AAmXTqB6lVpPwhnxdrPv3XQ4HdKvUpte0CXF4DDIcclEV2RIg56eeOeQjWyN29kfGr02EhrnSWZh4XVGgva138uZsHo5fetlbkFjILyyzQy4LmBlQVaGgAlhfVpnm0hWT+zsWcn52GFLYEGYaRIiQW5qZvwc0kL0YfDEnwiYiOtpp9i0uZ5hfa97NiYVjBSfTz1y2A8H91TFRz6fDUZi1o5NXNUdm022y8/e57SJXS0tHux3dGW67Y8HF4TZT3EZRygnoTkJ7ZmHsvof7Pt0S5r3GwaaeWdQWhxYbakZiw82lYsg00WxwO1qtFpbTdGYybA3iOI6LVfo91bjDsphqPuy+jtsBuzRpgACwDQALQGmWCdfDcDouA2hg6dOtVDBAD3AcTZxW0ZvPiRH+ID/latVXqFzi4xLiSfM6qvQ6SyiTc32O++M0sGJP3TDEyCukZBAoCbgkUwAFJxVAHigoETIQArj71SQMn7+7JoyoQAoSIHRMHVTKrLBtam5sIBtZIpACmOipXQol7mtGriAL8SjKSDsiOqH0iACQYOhIMGORXdbH3Xp0RnrAPfrH8Df+S9e1qlOrQMND2XEi2Ui0jlx9lzJ+pwU9sVlGmOmk1lny3aeBZWpmm/Q6Hi08CFxFPcbGVKzaLaLyXZi1+U/Dc0TfNEAHLF+JhfScZTax5DCHNBseYXWbH3sYGtZUbkDQGgtu2wtI1Hup66tzipwjkKJ7W1JnyWnuDiaAcKpqUw8BrgJDXgFrgHEWcJzeUArYYXdyjTgxmPUdT+RAPOF9xo4hlRstc17T5EdwuN3ypUGECnTAqG5y2AHUaXVOj1EXPY4ck74yxu3cHHnBUiMr6bS2WmCLyLAzqCABfotnsnbmKw1QNqE4yiPCM78tZgOkuNqrOc38yAvKW810u6GFDnOe/LkaMrswBBmY10iAtuthVs3zWcGemc921M0uNxhqOL3fObu6nhHQaR0XlaOK3G82CbTe2G5XOzuIEZYznIGxyFlpz98ldppRlUnBYRC1NSeewIumkUpWgqKCYhSEQgCg5OVJ80TzQBJKppQD3TlAglUFICZQMZUnzQRKTweCAFn6oUFvT3QgRfmkAry/mnCqLsECJRCvVOEASEOKeRMN5IA3dPeaoGN4vaIzEmItBjnaLrV4rFvqEl51MxoOwFl5wIQGKmOnrg24rkm7JPhs66nutRLKZL6jXvaDFnC8cItrzWp3h2IzDwG1MxMyCIIEa+4Wxp7zg1KbntgMBENM68bx0Xh3gxQxFVnwjnkW8JBknT2WCh6mNv8Akzt5L5qpw+3s0lGoWmWkg8wSD6qq9ZzyXOJJ5nXSLrZ7MwVMV/hYgFpkAXgZuEkagrs6mxaLmBmQNAId4QJtzPGVov1tdUlx35K66ZTXZw1bYVdoDjTJBEgt8Vj5aLot0xS+Aabnhr3PzlsgO8Jblsf/ABHqtu45DDKwB/C+556a6Sud3qx4c1rAWOMDMQBMg3gxYWhYPqp6vFLXb7Rf7Sq+9Hl3yYW1Wyc0tnyknQ/eq0IXv2Lgf+oqim52WQSDExHABb1m5rC12WsSRNiwC4nW9hZdGN9WliqpvlfozOE7W5JcHILNSwznA5QTGsdb6dvouibunNPOKh/i/gn5ZjR035rYbmMH/TumP3h1uPlZCjd6hFVudfOAhp3uUZHFvpkWII8xE/chQ0LvMXSpl+R9OG+INIBN8onwwbf8Oi4vaGGNN7mmQJMdWn5SOkKej1yvymsMV9Ht8nnlEqoXpwmzatSMlN56xA9TZbZTjFZbwZ0m+jyFIcF0+B3Oqu/eOazoPEf0Ws3h2YMPV+G0kiGkE631nvKphqqpz2ReWWSqmo7mjXOIQ06pSiQtBWBMpZkEckigAz+aSuUk+BGVzlTU2tBVtVBcYw1IMWadFJIQAZeyUJ2VOCAMZppxbRU5xhSUwKZTBIEgdToPNd1sPZDKAn5nnV0adG9FwYhbhm8FYUxTBAAETEujzKxaym21KMHx5LqZxi8yN3vdszMz4zRdg8XVvA9l692Nr/HZld+8YL/zDn+v9VxOJxtSofG9zuhJ+iybM2g+g4vZEkFt76qmWhk6Nknlron76U9y68nd7Rq0GEGo5odwnX2XE7xYllSp4IyNAAgRN5J9/ZeOtWc9xc4kk6k6qMsq3S6GNLUm8shbe58eDNsXFClXa90kNmY10I49l1WF3iw8vJzNz6+Hr/KuOgAhGW6uv0dd0syzkhC6VawjsKu26JoFodkJOhl3G9401Wr2FjaTaOR7yx2cvByki7Wt8uBsea0QagtVUfTq1Bwy8Mk9TJtPB3mFL3MBDxVbpNwYg3nnPBcZtio59UlzSwWa1pEZWgWH3zWz3XzNc54lzQHAiSBYXnhxGvNb1+Eo1qYa0wRJAeZ+cTNjqTBkfh8wudCcdHe12jQ07q/g4TD1SxwcNWmb6d13GK3jpt+G5rhDhJaJJbI0IA1nyXF12AOcBpJjjbz4rEAutfpYajDkZK7ZVZSOoxG9sPLqbHG0eMgC08BrrzWg2ttF9d+d4AMAWsIH915g1KFOnSVUvMVyRsunPhsxgyjN0VgXRlWoqJSlWW8kskoEYkLJ8PqhGRnoSBVN+4RdUloiqKnIj1QBOZMFLKqj8kwCbpTqmWwhzUAJr+yCU4UkIAITzqg3kkdUCEUmn7KohbDY1enTqtdUbnaOHI8DHGOSU5OMW0sjSyzDjdnPYxpcIDxIvccpHDndeLNw4r6pRbSqjO3K4OEE668HD9VxG8mymUS2HAvcSS0CwE2PTVc/Sa92S2TWGX20bVuT4NIUnSnlKeVdQyHQbD2gxjWtFTLIEh7RlmbwdLgkSeTeRXv27tFrqGY+GoYLC06xANwbfOSBJseq488FZeSACTAuBqBOscpgei5s/TouxTT85ZqjqWo7cGMC6AExCJXSMpGiCVZCiExCASJCsFMNHGyAMQTKohLKgRgJQs8eXohPIGcsVSkQVAKoLi3nRS0IAThMBwgOSCuEATCeXVNNIDEBdMhWSnHumBjyqg1MNU5eSADLzTyoCcpiPVs/aFSic1N0cwdD5hYcRWc9xe45idSViA5JiygoRUt2OQcnjAlJOiylY8vFWERZUABCMqBCypkXumkWpgJzVBF5WUNSIQmBhKYaVYCbuilkRGXyRCAOqockAL4aFUpoAooamOComFQXEFiMuitl0AIATQDwugMTJjii/NMQA6oBTaEoMoAEieaaohAGOdeKoD7/AFTH3ZBCAJdbqhUQkAmICe6hxWXJyUkIQieKJCpynKIFoTAX3xTOqcapEJiED0SP9lQCRCAJJ6IhUBdKExBCTxdWFMEoAkpDomQlCYgvy+qEoQgD/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6628" name="AutoShape 4" descr="data:image/jpeg;base64,/9j/4AAQSkZJRgABAQAAAQABAAD/2wCEAAkGBhISEBQSEBQSEBIVFRYVFBAUEBQUFxUSFhQVFBYYEhUXGyYeFxojGRQUHy8gIycpLS0vFx4xNTAqNSYtLCoBCQoKDgwOGg8PGjUkHCAsKSwqLikpLC8sKSwpLCkqLCksLCksLCksLDEsLSksLCwsKiwpLCwtNTIsLC8sKSksLP/AABEIALoBDwMBIgACEQEDEQH/xAAbAAEAAgMBAQAAAAAAAAAAAAAABAUBAwYCB//EADoQAAIBAwEFBQUHAgcBAAAAAAABAgMEESEFEjFBUQYiYXGBEzKRodEUQlKxweHwB2IVIzNTcoKSY//EABsBAQADAQEBAQAAAAAAAAAAAAACAwQBBQYH/8QAMBEAAgEDAgMGBQQDAAAAAAAAAAECAxEhBDESQWEFIlGRscETcYHR8BQy4fEzQoL/2gAMAwEAAhEDEQA/APuIAAAAAAAAAAAAAAAAAAAAAAAAAAAAAAAAAAAAAAAAAAMbxkAAAAAAAAAAAAAAAAAAAAAAAAAAAAAAAAAAAAAAAAAGqtcxj7zS8OfwA3Np5nNLV6FfV2r+Ber+hFlUcnmTyQclyJ8D5lhU2guEVnxZ4VWT4siQJEBe5F4N9LiiWQ6fFEwkiKAAOnQAAAAAAAAAAAAAAAAAAAAAAAAAAADDlgh1tr0o/e3n0it75rQ42kdUW9iaMlLW29J+5DHjJ/ovqQqlxVn783jou6vkQdRci1UXzwX9a/px96Sz04v4IiT21+CLfi9EVUKaR6cyPGyapxXUlVL2pLjLC6R0+fEj5RqlUNUqxByLFAl+0PcWRKTJCkdTIyjYkQJMCDGoSKdXJNMzzTJcHqiaQaZOLEVoAA6dAAAAAAAAAAAAAAAAAAAAAAAABEvtp06S7715RWrfp+ptu7lU4OT5cur5I5aUnKTlLVvi/wCciucrYRdSp8WXsZrXlSq8yylyjnRLy/U9Qp4HA1zrFG25s3wtjflHl1CJO6SNP2pvgcc0SVJssXUMSqESllszUm+Q4jvw1czVqilDqa4xNqngiup1+CN+9g8yucFfdbQxlIhfa3LRZfLCWW34I46liUaDeWXP2zUm29YjbN7O1pd6eKS8dZf+eXqdDabIpw5OT6y1+XBF0FJ5ZmrSpxwsmu1y+CfmWQSBoSMAAB0AAAAAAAAAAAAAAAAAAAAAAAq9rbQx3I+8+L6L6s43ZEoxcnZEPbF3vz3V7sfnL9uHxIYUcES4r44P0M0nzZvhD/VGyvXSRAq3aRpu7pST11XIp7i/xx0wZ5zN9KjjJaSuMsmWtHnyKzZezatRqcu5Hp95+nIvowUdBFN5ZypJLETZFHmRiUyPVr4LG7GdRcmbJVEitvb8jXt/gjbMsqlzUUYrLfwS5t9EUuV8I2QpKC4pEvZthUuKm7BebfBLq2d/snYVOgu6t6fOo1r6fhXgvmbNkbKhQpqENfxSxrJ9WTjbSoqOXueRqdU6rtH9oABeYwAAAAAAAAAAAAAAAAAAYMmGADIMIAGQwAR7243IOXTh5vRHNrLbb1bec9S57QJ+x8pRz+X6o5i62xTp6SevhhtenEpm82NunpuS7qu2SLu6jD3njw4lFf7ViuDSz/OJQ7T7SOpJ7ifnL6IWWz6tenjVt58EteZX8KUt9j6Gl2bKnFTqOy53PX2xSbactHpulz2d2POeKtZL+2OOH9z8X8ifsHsjCksz78s54aLyX1L3SK0HBFbGTV6ukr06Ger9jXGmksLTBFlx16myV0lko7na/exnmVzkkZKVOUibd3MYvVtFTtK73VlPKI9y3VqRjFvelhKKWr1zp+R0Vh2GqVMe3apwX3U8yfh0XzK7SnsjTx06KTkyg2RsidzLCzx9EurfI+kbG2LC3huw1b96fNv6eBIsNm06MFClFRXzb6t82STXSoqGXueVqdVKs7LETIBgvMZkGEZAAAAAAAAAAAAAAAAAAABgyYAMmCHtLbVC3jvVqkKfg3q/KK1fojidsf1UWsbWnvf/AEqaL0gv1foDZptDX1P+OOPHl5n0CpVUU3JpJatt4S82cxtb+otpSe7BuvPh3PdXnN6fDJ822jta5unmtUlJco8IryitDTSs0iSi2fRafsCEc15X6Lbz39C/2/2svLjuwfsqT4xhx9ZPX4YKXZtvq958dcvqHcKOib/4rUUqVSbSit3PXV/sT4Etz26dGnRpuMEor838Sx2b2dc6mEsRXGXh9Ttbe0hSgoRSWnz+pD2bs72dNZlJLGF1f90s9Xy/ijXO1nGThLVcpL8zHVqc+R8xq9TU1c7J91fly1jeJa8U/wA+jKq82jJcnnoU95f95veSTa1b3U3lJZzp01J1TszUqxvLV76uqcKVSjUVSSjOMllx5L3oyjnyKI8VTC2KfhwpZl+cvcqP8dbcl0cYvD4N5xkrrWlVqVobzcE6s6TS5VI5cU3x1R1Vv/TCo47/ALTd9rTj7SlJOMo1MJ6TjlPDyuBYw2RWoNv2OW91ynDE3JxW6pPGucc8FnwlFZLP1FN/sfsQLfYi0lKMmuG8+GU+p32y1L2MN/Llji+OM6Z9MGjYdrKNFKejk3JxfLPBP0RZIspwtk8rU13UfD4GGDILjIDBkAGDIAAAAAAAAAAAAAAAAAMOWOJx/ar+oULabpUY+2qr3svEIPo8at+C4deR8+2p2ku7p/5tSW7/ALce7H4Lj6g9nSdjV9QlN92L5v2X9H07bHb20oZW/wC1mvuU+9r4y4L4nE7W/qRdVsxopW8Ose9PH/J8PRI5yjY9SRiMfPotWTUHzwfSafsnS0MtcUuv229SO6E5y3qkpSk+MpNtvzbN8beMVlnrek+C3V46v4FjYdm51KtOEu46sXOnKeqkkm9EuGcFiikb6leNON5Oy+xW+2/As+PBG2Gz6k0pPKg5KO8k1DefBORfWljSp29O6w5OlX3bmnLEko5S93GnFer8C6q2ScryyjjFSH2q26ZfFR/7JLyOtrmebV7RUXaK2eW+jSfkmn8jn6HZndnXoye7WpU9+MY6qeMOWrWX3WsfsW1i6calF0UoUryjuLV4jcU3nDb1w5Rx/wBmabW9nWjZ3tLv1aKdO5h96UIvdeFzluSlLHiW9h2MluVKUp7tKNzG4takGm4rjh+HL5lcpXVuR5Oo1XFeNaWVhrwezx81GS6XKXbG2mm4PuSTacHxTXFePoV1jsm6uZNwhLCUeOI4jJ+93ms8G9OSZ9LfZ+g6lWo6cJSrKKqby3lJRTS0eieHjTjhEyrUjCOZcNFwz4GV0uLdnmfrlCNoR8znrDsNSjTq0q+7XhU3cZi4yW7hvvKX4kmsY8cnSKCI72lDll+UWSYyysotSUVZGCVV1Hdu5kYAOkRgAAAAAAAAAAAAAAAAAAAAAAAA0X9ZwpVJR1lGEpJeKi2jeYksoHVhnwWNHLcpvLerk3xb1bb8zZGovuJy8eC+Jc7R7Mezq184cKMot5eWqc33ZRjwemM+Jars7TVarbe/KdBVLapwy0stJJ41w15I0JJH6DPtCkkmnyvjwx6Jp/I5i3sKtXe3U5KMXOShyguLbZdbP7LJyUHLvVbd1aDhwlNfdk5LOepb/wCJxUrK9wtyovstwsJJPWPeXLVN+UUaFCpSjKEU5VdnXCnFLVztKurSS491t+hBzSPPq62tNWXd9ndxy+kuH6SM7LlSg7WooqNO4hO0rxX+7wTeeDk8ehoftPYqnBb11Y3LUY6LepN73Pk2vgi3rdjqk3d0c7lGrOFxQqLV06+Xvrd9Pg0WDhH2k6jWJSacsrDe7FRW944SI8TZ4mr18KS4oZb8fPP/ADKUHzwQKGxpyubiO5L7Je0d9yx/p1sLKa5SzKTx18i22Z2c3IW0q0t+vbQlCM4txUotOKUk+K3d31RL2TdJ5jnnmPjprj4FmRMD1lSrFZ5LbouH0w/EobSitWoxhmUm0oqPezroueS1sprdxzWdPDLx8jTdWOrlFy8Y5Wvl0YtLWSkpPRLKxxbT68lyfoDFFNMnkfaH+nLyx8yQQ73LwsNpa6LOX+xwnLYj21BZSfP8uJZpFfZNym3hpJc01q/P1LEEaawAACwAAAAAAAAAAAAAAAAAAAAAAAAAAA5jtRbqFalWkv8AKqJ2tf8A4Vfck/KfPxKSFtWlC25XVlcOlLeylOiknnOOG44f+vE764t4zi4zSlF8YySafmma7q0U0uqefljX+cjtzatZKFNRisr+V6Np/TwOaj2aUqNxGWJUa9b20aaz/lv72q/uiuBc7JpPLcsS0ilNpOWFl7rlxaWc69STaUXFvKwumeL6r0/mhJjBLgkvJC5jlOpUalOX25K9vojODVVtISacoptc2v5k3A4cNf2eOc7sc9d1Z+JsPKmnomm+mT0AAAABgAAYB5qN4eFl44FdVvHjOfgsfuCMpKO5Zgg7Mqykm3rHOE+fj6fuTgdi7q4AAOgAAAAAAAAAAAAAAAAAA8Vaqist4R7PFSkpe8k/NZAIL2rrok101z8f0x6m1bQ01i15NP6GydhB8IqL6x7v5cfU0Vtmt+7L4r9V9DpV311JFG9hJ4T1/C9H8HxPN1dSjjEW1zlyXw4EfZli4OTnhvTDTzprnHTkWGASi5OOcM0W93v5wmsc+Xo+ZsrSkl3Um/FntRS4aGThIiWdzOUpKcVHHn49fI2V1N6RxjrnD9NDfgAJYKqrHd4rD5fszRQ2hPewm5PPutZz+pdyinx1NNvZQg24pJvj9F0XgdKnB3Vng3QeiysPp0MmJSws/pn5IgVNpPPcjldXk4WOSW5YArvts30XoSLW4k9JLP8Acv1BxTTJJFr2EJPLXPLxpnzJQBJpPcgzv1FYUcNfd0WPPHIk21dTipL4dHzRitaRm1vLhnm1o8Z4eSPdKjGKxFJLwBxJ36HsAAkAAAAAAAAAAAAAAAAAAAAAAAAAAAAAAAAAAAAAAAa6lCMuKTPcYpLC0MgAAAAAAAAAAAAAAAAAAAAAAAAAAAA//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6630" name="Picture 6" descr="https://encrypted-tbn3.gstatic.com/images?q=tbn:ANd9GcSBOxwDsERiOqqRWs_PB_p97Ca0R7caqndyAQqvfufFa1LN2NrU"/>
          <p:cNvPicPr>
            <a:picLocks noChangeAspect="1" noChangeArrowheads="1"/>
          </p:cNvPicPr>
          <p:nvPr/>
        </p:nvPicPr>
        <p:blipFill>
          <a:blip r:embed="rId2"/>
          <a:srcRect/>
          <a:stretch>
            <a:fillRect/>
          </a:stretch>
        </p:blipFill>
        <p:spPr bwMode="auto">
          <a:xfrm>
            <a:off x="1752600" y="3733800"/>
            <a:ext cx="2143125" cy="2143125"/>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57200"/>
            <a:ext cx="4876800" cy="2667000"/>
          </a:xfrm>
        </p:spPr>
        <p:style>
          <a:lnRef idx="3">
            <a:schemeClr val="lt1"/>
          </a:lnRef>
          <a:fillRef idx="1">
            <a:schemeClr val="dk1"/>
          </a:fillRef>
          <a:effectRef idx="1">
            <a:schemeClr val="dk1"/>
          </a:effectRef>
          <a:fontRef idx="minor">
            <a:schemeClr val="lt1"/>
          </a:fontRef>
        </p:style>
        <p:txBody>
          <a:bodyPr>
            <a:normAutofit/>
          </a:bodyPr>
          <a:lstStyle/>
          <a:p>
            <a:pPr lvl="0" algn="just"/>
            <a:r>
              <a:rPr lang="mr-IN" sz="2000" dirty="0" smtClean="0">
                <a:latin typeface="Arial Unicode MS" pitchFamily="34" charset="-128"/>
                <a:ea typeface="Arial Unicode MS" pitchFamily="34" charset="-128"/>
                <a:cs typeface="Arial Unicode MS" pitchFamily="34" charset="-128"/>
              </a:rPr>
              <a:t>स्थितिक विदयुत प्रभार दोन प्रकारचे आहेत - </a:t>
            </a:r>
            <a:br>
              <a:rPr lang="mr-IN" sz="2000" dirty="0" smtClean="0">
                <a:latin typeface="Arial Unicode MS" pitchFamily="34" charset="-128"/>
                <a:ea typeface="Arial Unicode MS" pitchFamily="34" charset="-128"/>
                <a:cs typeface="Arial Unicode MS" pitchFamily="34" charset="-128"/>
              </a:rPr>
            </a:br>
            <a:r>
              <a:rPr lang="mr-IN" sz="2000" dirty="0" smtClean="0">
                <a:latin typeface="Arial Unicode MS" pitchFamily="34" charset="-128"/>
                <a:ea typeface="Arial Unicode MS" pitchFamily="34" charset="-128"/>
                <a:cs typeface="Arial Unicode MS" pitchFamily="34" charset="-128"/>
              </a:rPr>
              <a:t>a) धन विदयुत प्रभार  b) ऋण विदयुत प्रभार</a:t>
            </a:r>
            <a:br>
              <a:rPr lang="mr-IN" sz="2000" dirty="0" smtClean="0">
                <a:latin typeface="Arial Unicode MS" pitchFamily="34" charset="-128"/>
                <a:ea typeface="Arial Unicode MS" pitchFamily="34" charset="-128"/>
                <a:cs typeface="Arial Unicode MS" pitchFamily="34" charset="-128"/>
              </a:rPr>
            </a:br>
            <a:r>
              <a:rPr lang="mr-IN" sz="2000" dirty="0" smtClean="0">
                <a:latin typeface="Arial Unicode MS" pitchFamily="34" charset="-128"/>
                <a:ea typeface="Arial Unicode MS" pitchFamily="34" charset="-128"/>
                <a:cs typeface="Arial Unicode MS" pitchFamily="34" charset="-128"/>
              </a:rPr>
              <a:t> </a:t>
            </a:r>
            <a:br>
              <a:rPr lang="mr-IN" sz="2000" dirty="0" smtClean="0">
                <a:latin typeface="Arial Unicode MS" pitchFamily="34" charset="-128"/>
                <a:ea typeface="Arial Unicode MS" pitchFamily="34" charset="-128"/>
                <a:cs typeface="Arial Unicode MS" pitchFamily="34" charset="-128"/>
              </a:rPr>
            </a:br>
            <a:r>
              <a:rPr lang="mr-IN" sz="2000" dirty="0" smtClean="0">
                <a:latin typeface="Arial Unicode MS" pitchFamily="34" charset="-128"/>
                <a:ea typeface="Arial Unicode MS" pitchFamily="34" charset="-128"/>
                <a:cs typeface="Arial Unicode MS" pitchFamily="34" charset="-128"/>
              </a:rPr>
              <a:t>	काचेची दांडी रेशमी कापडावर घासली तर तिच्यावर धन विदयुत प्रभार निर्माण होतो.</a:t>
            </a:r>
            <a:br>
              <a:rPr lang="mr-IN" sz="2000" dirty="0" smtClean="0">
                <a:latin typeface="Arial Unicode MS" pitchFamily="34" charset="-128"/>
                <a:ea typeface="Arial Unicode MS" pitchFamily="34" charset="-128"/>
                <a:cs typeface="Arial Unicode MS" pitchFamily="34" charset="-128"/>
              </a:rPr>
            </a:br>
            <a:r>
              <a:rPr lang="mr-IN" sz="2000" dirty="0" smtClean="0">
                <a:latin typeface="Arial Unicode MS" pitchFamily="34" charset="-128"/>
                <a:ea typeface="Arial Unicode MS" pitchFamily="34" charset="-128"/>
                <a:cs typeface="Arial Unicode MS" pitchFamily="34" charset="-128"/>
              </a:rPr>
              <a:t>	एबोनाईट नावाच्या प्लॅस्टिक सारख्या पदार्थांची दांडी लोकरी कापडावर घासली असता तिच्यावर ऋण विदयुत प्रभार निर्माण होतो.</a:t>
            </a:r>
            <a:endParaRPr lang="en-US" sz="2000" dirty="0">
              <a:latin typeface="Arial Unicode MS" pitchFamily="34" charset="-128"/>
              <a:ea typeface="Arial Unicode MS" pitchFamily="34" charset="-128"/>
              <a:cs typeface="Arial Unicode MS" pitchFamily="34" charset="-128"/>
            </a:endParaRPr>
          </a:p>
        </p:txBody>
      </p:sp>
      <p:sp>
        <p:nvSpPr>
          <p:cNvPr id="4" name="Footer Placeholder 3"/>
          <p:cNvSpPr>
            <a:spLocks noGrp="1"/>
          </p:cNvSpPr>
          <p:nvPr>
            <p:ph type="ftr" sz="quarter" idx="11"/>
          </p:nvPr>
        </p:nvSpPr>
        <p:spPr/>
        <p:txBody>
          <a:bodyPr/>
          <a:lstStyle/>
          <a:p>
            <a:r>
              <a:rPr lang="en-US" smtClean="0"/>
              <a:t>© Jnana Prabodhini Educational Resource Centre</a:t>
            </a:r>
            <a:endParaRPr lang="en-US"/>
          </a:p>
        </p:txBody>
      </p:sp>
      <p:sp>
        <p:nvSpPr>
          <p:cNvPr id="3" name="Slide Number Placeholder 2"/>
          <p:cNvSpPr>
            <a:spLocks noGrp="1"/>
          </p:cNvSpPr>
          <p:nvPr>
            <p:ph type="sldNum" sz="quarter" idx="12"/>
          </p:nvPr>
        </p:nvSpPr>
        <p:spPr/>
        <p:txBody>
          <a:bodyPr/>
          <a:lstStyle/>
          <a:p>
            <a:fld id="{065DD117-FB78-43B1-86B5-B103C64D5DF1}" type="slidenum">
              <a:rPr lang="en-US" smtClean="0"/>
              <a:pPr/>
              <a:t>5</a:t>
            </a:fld>
            <a:endParaRPr lang="en-US"/>
          </a:p>
        </p:txBody>
      </p:sp>
      <p:sp>
        <p:nvSpPr>
          <p:cNvPr id="13314" name="AutoShape 2" descr="data:image/jpeg;base64,/9j/4AAQSkZJRgABAQAAAQABAAD/2wCEAAkGBxISEhMSExMQEBMTEBcXEBIQEBcQExgVFxYYFxoTFBgYHyggGiYlHBUWJDchJikrMC4vGB8zOD8sNygtLiwBCgoKDg0OGxAQGzIkICUyLCwyMC8sLTQzNSwvOC41LCwsNCwtLCwwLCwyNCwsLCwtLiwsLCwvLDQyLCwsLCwsLP/AABEIAK0BIwMBEQACEQEDEQH/xAAbAAEBAQEBAQEBAAAAAAAAAAAABQQDAQIGB//EAEcQAAEDAQMFDAULBAEFAQAAAAEAAgMRBBIhBRMxQVEUFSIyUmFzkpOy0dIGM3GBsyM0QlNUcnR1kaGxNWKCwqMkJUNE4Rb/xAAZAQEBAQEBAQAAAAAAAAAAAAAAAgMBBAX/xAAxEQACAQEECAUEAwEBAAAAAAAAAQIRAxIhMTJBUWFxgbHwEzORwdEEIqHhQlLxYhT/2gAMAwEAAhEDEQA/AP6/ZrPnL7nPlrnXjgyuaKBxAAANNAVN0B33vby5u2f4rl4De9vLm7Z/il4De9vLm7Z/il4De9vLm7Z/il4De9vLm7Z/il4De9vLm7Z/il4De9vLm7Z/il4De9vLm7Z/il4De9vLm7Z/il4De9vLm7Z/il4De9vLm7Z/il4De9vLm7Z/il4De9vLm7Z/il4De9vLm7Z/il4De9vLm7Z/il4De9vLm7Z/il4De9vLm7Z/il4De9vLm7Z/il4De9vLm7Z/il4De9vLm7Z/il4De9vLm7Z/il4De9vLm7Z/il4De9vLm7Z/il4De9vLm7Z/il4De9vLm7Z/il4De9vLm7Z/il4De9vLm7Z/il4De9vLm7Z/il4De9vLm7Z/il4De9vLm7Z/il4De9vLm7Z/il4De9vLm7Z/il4De9vLm7Z/il4De9vLm7Z/il4De9vLm7Z/il4GKOd7atvOID3gXjeNA4gVJ0qmjhtybxX9NJ3ypkdNa4AgCAIAgCAIAgCAIAgCAIAgCAIAgCAIAgCAIAgCAIAgCAIAgCAIAgCAIAgIet3SP77lZwo5N4r+mk75UyOmtcAQHzJIGgkmgCJVON0Js9tftzAOgXDNMRqcGNrd94POAtVBcfwu/QylN8Py+/UzOtFMc/a2bDLZhm/8qRig94VxjX+K9f2S5UWk+a/SN9ktxLgyQBriKse01jkGmrDqNMbpx2VAqs5QVKx/aNIzeUs+puWZoEAQBAEAQBAEAQBAEAQBAZLVayDRoDiOO5zrsbPvHbzD30qrjGuZEpUyMD7QT/5bScf/AF7LRmGwuY4n3Eq7tNS5v9ozvb3yX6Z7BbnNqWudaWtpfa6PN2lg5RYQ28Oa6Dsquygsnhzqvfr6CM3qxXDFd8OFStDK17Q5pDmuFQRrCxaadGbJpqqPtcOhAEAQBAEAQBAEAQBAEBD1u6R/fcrOFHJvFf00nfKmR01rgCAm22Q57Ublne9oOgOqBe/Sv6laR0XyM5aS4P2Ho7LnLNBMQA6aCOSQ7XPY1xx965aKk2tgssYJ7SkoNCLlOyZtpLeDHevYAnNSaRKwD6NSbzdhJ219FnK86PPLitnwee1hdjhl0e35/wBNNjys172R4X3Ruc9ocKtuFg0awb4odYoVErKUVV5f78FwtVJpa/8ACisjUIAgCAIAgCAIAgCAIDLlOQthlc00LY3EHnAOKqKrJEzdItmCB43UIKNuR2VkrB/e572lx28UYnWTtWj0L2upktO7qpUsrE3M1ssgfQg3ZG1zbxpBOo7QcKjXT2FVGVMNRMop46yXYrc2J0jX0jFbzmk0ayQ1LqE/Rfxgdt4acFvOzlNKSx+PlZPdQ88LRQk1LD5+Hmt9SxZZb7GPpdvMDqaaVFaLzyVHQ9KdVU6rh0IAgCAIAgCAIAgCAICHrd0j++5WcKOTeK/ppO+VMjprXAEBKt3rnfg5O8FpHR5r3M5aXJ+x56JfMbH+Dg+E1LbzJcWLHy48EVlmaBAS8n2Nkc8t0UAjjuipIaCXkhg+iCQDQYYLacnKCb3mUIKMnQqLE1CAIAgCAIAgCAIAgCAx5Z+bzdC/ulVDSRFpovgTYP6i78uj+NItH5fNkR83kvcvLE2CAl5esjHsaSOFnI2XgS03Hysa5hI0gg6NC2sZNOnF86PEytYJqrKYCxNT1AEAQBAEAQBAEAQBAEBD1u6R/fcrOFHJvFf00nfKmR01rgCAlW71zvwcneC0jo817mctLk/Y89EvmNj/AAcHwmpbeZLixY+XHgisszQIDHB6+X7kX+60egufsStJmxZlBAEAQBAEAQBAEAQBAY8s/N5uhf3SqhpIi00XwJsH9Rd+XR/GkWj8vmyI+byXuXlibBAYsr+rb08Hx41pZaXJ9GRPL06m1ZlhAEAQBAEAQBAEAQBAEBD1u6R/fcrOFHJvFf00nfKmR01rgCAlW71zvwcneC0jo817mctLk/Y89EvmNj/BwfCalt5kuLFj5ceCKyzNAgMcHr5fuRf7rR6C5+xK0mbFmUEAQBAEAQBAEAQBAEBjyz83m6F/dKqGkiLTRfAmwf1F35dH8aRaPy+bIj5vJe5eWJsEBiyv6tvTwfHjWllpcn0ZE8vTqbVmWEAQBAEAQBAEAQBAEAQEPW7pH99ys4Ucm8V/TSd8qZHTWuAICVbvXO/Byd4LSOjzXuZy0uT9j30WbSxWQbLJCP8Ajau23mS4s5YOtlF7kVFkahAY4PXy/ci/3Wj0Fz9iVpM2LMoIAgCAIAgCAIAgCAIDHln5vN0L+6VUNJEWmi+BNg/qLvy6P40i0fl82RHzeS9y8sTYIDFlf1beng+PGtLLS5PoyJ5enU2rMsIAgCAIAgCAIAgCAIAgIet3SP77lZwo5N4r+mk75UyOmtcAQEq3eud+Dk7wWkdHmvczlpcn7H36M/M7L+Fh+G1dt/NlxZP03kw4LoUlkbBAY4PXy/ci/wB1o9Bc/YlaTNizKCAIAgCAIAgCAIAgCAx5Z+bzdC/ulVDSRFpovgTYP6i78uj+NItH5fNkR83kvcvLE2CAxZX9W3p4PjxrSy0uT6MieXp1NqzLCAIAgCAIAgCAIAgCAICHrd0j++5WcKOTeK/ppO+VMjprXAEBMtrflXnZZHD9Xf8AxXF4U3mT0+R76M/M7L+Fh+G1Vb+bLizn03kw4LoUlkbBAY4PXy/ci/3Wj0Fz9iVpM2LMoIAgCA/KZM9L70b5JInUEjWMzQqXSOvEsAfTQADWtOFzL22n0lJKKe/HZyPHH6uqcmt2G39Zm4+lEeBzVou5tj5HXGgRte5zKvBdXAsdoBwFRVZL6d7VrXGmz1LX1KarR6uVduJ5P6St+TDGvrJNc4YFKNtDIHnA1+nUfvRcjYPGr1dU2umJ126wos/mh5/+njJabsgBEnALW5wua+NgbQOwJMmg47aLv/neVdn5TfsFbpqtNvVLaJ/SqNgNYbReaJDJGGx32CK6XXuHTQ9pFCagrsfpXJ0vLVTPGtd25nJfUpLRevZq5l4GuK8x6T1AZMrisEo2xOH7FVDSRFpoPgTIR/3F35dH8aRaPyuZC83kvcvLE2CAxZX9W3p4PjxrSy0uT6MieXp1NqzLCAIAgIvpDl0WUxDgG+4l994ZSNtA5za6SC5uHtXosLB2qe7drMLa3VnTf01mW1+kjopJA6F5jjkeC5lwktbZxNwQX6a82sKofTqUVSWL47abCZfUOLdVgviprd6QsDw0xTtF9rHyFrLjHuZnLjjergCKkAjHSVHgO7Wq/OVabCvHVaUf4+T5ky64sjeyCYB80TWmQMF5kn02i/XRqNDjoXfASqnJYJ7dWrIO2dKqLzWzXzPix+krHCMOZJws218oYGxNkkYHtYaurUhzdFRVwFV2X0zVcVrw10XL4OR+oTpyx1VeWv5NWRctstPFZLH8myQZ0NFWSVuuF1x5J00UW1g7LNp5rDdyKsrdWmSpk8djyKixNggIet3SP77lZwo5N4r+mk75UyOmtcAQE22mj5K4f9Kf5KqOoyem+BmyBbmMstnY7ONc2zRBwMUlQQxoIPBW1tZt2kmtr1oiwd2yinsRv3zj2v7KTyrPwpdtG19DfOPa/spPKnhS7aF9GWG3sE0juHQsjAOakxpfr9HnCt2criXHWtxKkrzNW+ce1/ZSeVR4Uu2ir6G+ce1/ZSeVPCl20L6JlvbNK9ronX464ClA1wxo4e7XzL5v1FlaeIk6tVwpkqbdveWvaEoXWDlS0ReuiBbrcz3YmmGtH9RaWen+cPym160KuRlos0WOx2WWOjGNu8GoFWuBZUt0GoIqcQvfZ/Uyn9yeO/eeeVjFYNHQ5ChMmcILqMYxrCTdAYXEYa8Xa66AtFbTSoiHYwcrzOrckQBzn5tt5zg4nHjNcHggaBwgDhpIXHazapXvLpgdVlBOtD5bkWzgEZpvCDg4mpJDrtakmv0G+y6KaE8Wda177bHhRpSh9b0QUu5tpFx7caklslL4JOJrQVJ2LniSrWvayOqzitXbzNoFFBZ6gMuVPUydG7+F2OZFroMmRf1J35fH8aRaPyuZC83kvcurI2CAmZctTGta0uF8yxODG8J5DZWOJDRiaAHUtrGLbrqo+jMrWaSo9x13RM/1cYY3lzmh9rWNx/UtU3YrN+nfydvSeS9fj/D4ksNQXSvkmpjcbwGewMbxv8iV1T1Rw77yOOGuWPfeZkdCGOhMUYs8j3lpjwoWUJLntYaGlAa11ga6KbXxJRajJYa2m/dHFdi40VK6jTLLam43YpB/ZVp/f3LwXvqYr7qPhXo38npSizNZ7bBK8iWNrJS24c40Gra1u4+04LSz+s/i8OldXB8eVTkrFZ0qbzkqGl3NtprH+Aj7gAXr8SWdTLw40pTvI+pMmQueJCwF4IIOOkCgdTRWmFdiK0klSuAdnFurR82fJMDOLGALzXAVJALa3aAnACpoBguytZyzZyNlCOS7WR43JEAc1wjaCwAMpWgoKA00EgYV0rniTpSp3woVrQ7WaxRx0uMayjGsFBTgMrdb7BU/quSnKWbOxhGOS3GhSUEBD1u6R/fcrOFHJvFf00nfKmR01rgCAj5Swma41usYHSAC9gC6hoNNHXXe5aQyoYT0z6smV47pL7VZHk4sLHCMUIwqC81/ZXKxnXCD75FRtI00l3zPbJlaMA5y1WR5rgY3NjFOcF7qrkrGf8YPvkjqtI65LvmLLlaMVzlqsj8eDcc2Og56vdX9klYz1QffIK0jrku+YjytHfJNqsZjpwWhwDwcNLr5B16gjsZ0wg697grSNdJd8w/Ksd8EWqyCOnCaXAvrzOv0Gr6KKxnTQde9w8SNdJd8xa8rRmmbtVkZjwr7hJUc1Htp+6Kxms4Pvkw7SOqS75neySBz3yNPyZY0XtDXOF6rh7iBe105lEotKjzEWm3JZHhyrHpIkDPrDE7N023qYDnOCeG3h7jxI5maawXDn7PTEAljcWvbTV+y+dbWE7L77FZavZfHpv3U7yoynZpw9ocNBH6cxXqsrSNpBTjkyWqHVaHAgCAIAgMuVPUydG7+F2OZFroMjSWpkeUSXuayuT4wLxpU56TADWtlFyssFrMnJRtcXqXVlTdsj/VROI5cxzTfcKFx/QKLiWk/Tuhpeb0V691OVojOGfmdicI4GlgP6VedOogLqa/ivXuhLqtJ+ndTu+BsLDmhDFU1e54oNfCdTjY7SpvOb+6rLuqKwwOMttbK262N9oBGJaLkZ5y5xAI9lVSg4vF0Jc65Kp9ssspF0vbAwaGWdorTZfcP4aEvxWNK8e/cXJNUrRbu/Y72awxsJc1vCIoXuJe8itaFzqmlToUSm3gXGCWR5arcxjg2jnvIqGRtL3U2mmgc5oig2qhzSdDPPFDamkV4TcNF17Dzg4j3rG2+nvYvPU+81uKha44GDJOUXNkFnfRxDiA6uF0A0p7wP1XjsbWcZKFMK04YPDpTdg8jaUE1eR+hX0DEIAgCAIAgIet3SP77lZwo5N4r+mk75UyOmtcAQE22esk/Cn+SqRk9N8Dn6JfMbH+Dg+E1VbeZLiztj5ceCKyzNAgCAkW6xvda4HiV7GtjeXRg8F10tGPtvj9F5bSylK2jJSaSTw74nohNKxknHZiV16jzme3wl8b2DS5pGOg8xVQd2SZM1ei0Z7DOHPPDe03avs8gFWnRebrpgcRUHVTGtSVFlz7/ANJhKr9u/wDDlDBi4wXoXNcb8UjTmiSdNNVcSHMOvGuhdr/fHr3xJSzuYP8AHfA62W1Na4te0wyOdoJqxx0VjdoNaaMDtCzVio1lDJ49rtFq0q7rwffe0oLhYQBAEAQGXKnqZOjd/C7HMi10GYGzATSgZrPEMu51105mmBbQVIvh+G2vMtP4quXuZ5Se32OtotjJAA3OzEHFtnJDSdYL6hox2uCRg1nhx79ipSTwWPA63bQ/Wyzj+35WSmGsi6Dp1OXPsjv6fPQ7973d97T6ZkuOoc4GVw0OlOcIO0A4N0agFx2kqUWB1WazePE72uEvY5gc5hc0gPbpbUaQspKsWk6GsXSSbVTH6OwOZZ2NfI6VwvVe81Jq44Y4rP6eLjZpSdTT6iSlaNpUKS2MSFlez0z1XuhE1y7O0kZstFCHEaBTEE4VJrz+izllhWmraee0jnjSuvYeZVMcEERe2SVzQGRywgNkBphQ7CBjpG0USzTtJNLDXRnLS7CKbx1V1ndrLhD3xiVuBE0bKPHPIwafa39AvO7CylK8kk+9fya35RWOK2/r49CpDM17Q5pDmnQQahdaadGWmnij7XDoQBAEAQEPW7pH99ys4Ucm8V/TSd8qZHTWuAICbbPWSfhT/JVIyem+Bz9EvmNj/BwfCaqtvMlxZ2x8uPBFZZmgQBAZJfXx9FL3olD01wfsaLy3xXua1ZmEBxtVlZIAHCtDVpBIc07WuGIPsVRk45EygpZmW9LFxqzx8po+WaP7gMH+0UPMVVIy3P8ABNZRzxX5PqyMZJGQX7oYSeO0VH9rsNIO0Aj2rkm1KtKCKTjRuqOFnc4Augfn2A4xSOo9pH0WudiPuv26QFTp/JUe3v2JVVoOq2a++JtsttZJUAkOHGY4XXj2tP8AOhRKDjmaRmpZGhSUEAQGXKnqZOjd/C7HMi10GR3Wdj8ouD2teN748HtDh66TatlJqywesyuqVritS6s/QtaAAAAABgBgFg3U9GR6gCAIDLkz1Tff/JUWeiXaaTNSsgICe6wFmMBDNsTsYj7B9A84w2grS/e0v2ZeHd0MN2r9GK1tM0sQL32Z7HVMZq5klCCAMbrhhXlaNGhaRahF4Vr+O/QiX3SWNGvz36jKFpiZaGRtL4JpcQ4NGbfgfWDQ7Gg1O4WGuiEJSg5Zpd96hOUYzUVg33z2bTc23llBOM3jQSCpiOoY/QPM7bgSs7lcY/s0v0dJfo3rM0CAIAgIet3SP77lZwo5N4r+mk75UyOmtcAQE22esk/Cn+SqRk9N8Dn6JfMbH+Dg+E1VbeZLiztj5ceCKyzNCf6QSPbZp3MJD2wvLC3SCGmhC0sknaRTyqiLRtQbWdGfl9+JorrmyskG53EB+clEj86fk2Hgm+QKY194XphZQm6Na9yoqZvPA807ScaNNZb8X8m61Zdna6UiOJxjZNSO64yx3G3mvkINC15a3AbRiaFTGws3db3Y8c0uHsdlbzVUt+HDKpmyllS1m+wXWPYXAPjjfdIuwOHBLsTw3jSkYWWD1cV/18Ipu1xWFedNX7KWSsr2iS0vieyJsbHPFKlsoDTRshBOIdpwApUYnFTaWUI2akm64cN65CFrOVo4tYY8e2WHulqaNiI1Ve4H38FeN3tR7FcpjXvmcLa+1CN+bZCX3TcBkJx1aWgfuFFo7W67qVS4KyvK83TgcbDY5HxsklAgtJb8o6IjEg4B4FQ7CmGOk0otbC0tPDStM9hlbWdn4jdm+Z23a6PCZoaPrmAmM87xpZ76jnWtxS0fTvMyvuOEvXV+u8T6FkzjRnbjnNPycsRLHUOsa289CQf2XL1MhdvL7vU5ttD4gC8iWKtM8KBzRorIBgRX6TaeylSquqWWD2fBy844vFbfkpLI1CAy5U9TJ0bv4XY5kWugyZF/Unfl8fxpFo/K5kLzeS9y6sjYID8dl62TNmtQbI5tyykxMDnA3s2TeY0No7HnXrsoxahVa8eFUea1lL7qPVhxxOzcvzXaXrPQStYbQWPzIBiLyCL1SQQG1qBU6jgu+BHY8q0qq58O+BCtp0xa440y7/3A9iyzaeD8kyNlIb7Lj74MrXE3TUAUcBpGg44qHZWUU0ntplqLjaWs2m1hhXOuJgs+XLXHHe4BvysF6drgyMbnY/Elw0uNKkjGu0BbeDZSlTYnlr+5roZu1tIRrtfphx2n7KxSOdGxz2hry0FzWuvAGmIB1heKSSbSPXFtxTZ3UlHOeBr23XtDmnU4VHtXYycXVHJRUlRmE2eSI3mfLNpS48jOgDUx543sd+quqlnh338Gd1xxWPXvj6nC0SSzPjMMjWsa7/qYpG3X0qKNoRUVBdzGgptVpRimpLHU0S3KUk4PDWmfc7RAQI5GR3iLsEjuAauDQI9bMXAYVGOhcVZ4yVd4a8PRdN3xs7wNtitYkDsCx7HXZGO0g0B1aQQQQVnKN01jK8aVJQQEPW7pH99ys4Ucm8V/TSd8qZHTra7QI2OeakNGgaSdAaOcmg967GLk6ImclFVZx3RN9T/yt8FV2G38CsthjmkcZH32XL1lfd4QdxSK6NHHC7dVKp6yMb2OwzejFolbY7KBA5wFkhAcJGAGkbcRUqrZR8SWOtkWMpOzjhqRS3e8FofE6MOcG3i9jgCdFaHWcPes7ieTNL7VKo3qDQ8ogPUAQBAEAQBACEBgNgLMYCI9sZFYj7hxDzj3grS/XSM/Du6GHQzS2R72OiEIhbL65weC2hHCuAfSOitBt1UNKaTvVrTIhwbTilRPMsLE3MTra4vc1kd+4QHOvhovEVuiumgI/VaKCpVuhF+raSyM+Up5c1JWKgzbqnOjYeZdjCLaVfwTaXnF4GF0jhlAuawyVyfHUBzWkfKyY8IqqLwsdpFWrXBal1ZV3XN9nf2kfis6R2mt6Ww72K0iRt6haQ5zXNNCQ5ri0g05wuSjddDsJXlU7qSjyiA9QHlEB6gCAIAgM9qsTJKEijm8V7Tde32EfxoOtVGbjkRKCliyVlKyPNzOxbrEb70bmPbC4GhF54c4Co2g69AWsJpVo7te++plODdLyvUeHzy3ehTsUTgXvfQOeRwRiGtAoG116yTz8yzm1glqNYJ4t6zUoLCAh63dI/vuVnCjk3iv6aTvlTI6c7V8pLHHqZ8rIPYaRg/5Au/wVxwi3y+fjmZydZKOzF+3e43rM0J2UoZC9rmMvjMysPCDaF5jIOP3StIyV2j2r3IknWq3n3kGyOhs1nifS9FZ42Poai8xgaaH2hctJXptrWxZxcYJPYdMpwl8T2twddqw7Ht4TT1gEs3SSbE1WLR1ss4exrxoc0OHvFVMo3W0youqqdVw6EAQBAEAQBAEAQBAcbXaBGxzzUhrSaDEnmHOdCqMXJpImUlFNs55Ns5ZGA7F5q6QjRfcaupzVP6ALs2nLDIQTUcczpbYi6ORo0ujcBXaQQuQdJJnZKqaJliscu6jO5oY3cjIgL4c682RzicNVHBXKSuXVtqZxi7957KFlZGpgspuzys5QbI33i44D2FjT/ktJYwT5GccJNczeszQIAgCAIAgCAIAgJXpPYmzWaRri9oa0v4DrtSwEgHaF5vq7JWlk4vj6Ho+ltHC1TXD1KUEd1rWgk3WgVcak0FKkr0RV1JGDdXU+104EBD1u6R/fcrOFHJvFf00nfKmR0w2ZpvzOz9wumIIIYaBoDQBUVpQV952reVKJXa4bzJLFupo4X2kdWNRh/XqVzHC+0jqxph/XqOY4X2kdWNMP69RzHC+0jqxph/XqOYyBXM0Lr92WZodhxWzPaNGGgAe5LfTy1LoibHCNOPVlFZGoQBAEAQBAEAQBAEBMy3jmG3rgdaBeNAeLHJINOHGY1bWP8nSuHukZ2mpb/2fXC+0jqxrmH9ep3mOF9pHVjTD+vUcxwvtI6saYf16jmOF9pHVjTD+vUczjQieE57OcdpADRgW3vo87GqsLj+2mRNPuTrtK6wNQgCAIAgCAIASgFUBjyx83n6CTuFZ2vly4M0sfMjxRsWhmEAqgIet3SP77lZwo5N4r+mk75UyOnZ9mYTUsYTrJaCV1Sksmcoj53HH9XH1B4JfltF1bBuOP6uPqDwS/LaLq2Dccf1cfUHgl+W0XVsG44/q4+oPBL8tourYdWMAFAAANAAoFLdTp9IAgCAIAgCAIAgCAID5kjDhRwDhsIqP3XU2sg1U5bjj+rj6g8F2/LacurYNxx/Vx9QeCX5bRdWwbjj+rj6g8Evy2i6tg3HH9XH1B4JfltF1bD6js7GmrWtadoaAf2XHJvNiiOq4dCAIAgCAIAgInpFZnPdCS10sLb+djYL1XkDNvc0EFwFHYDlA6sPRYySUtT1PrzMLWLcovNKv6JbIbUGxvbG6CkT2nNtvubGZ4zwWvLuEWBxANaaOZa1sqtN1y9aPWtVTKlpSqVPiu/cd4JLbWK8ZXNLpw8OijBu1dm3vphgKcEUrXTpUyVi08tW3dVfs7F2yaz16lyf6wNVnda3WWOpkZMZmh7y1l7N5zhPu3aNqzVSo5ypl4StHTKmGedPn1Lj4js1XPDZtx/BlM1urJTOVuPvfJsutN8Bm5z9M3Lxo6uIFaaFSVjRZatvOvPYQ3a1dK69S5U5ba8jf6NRSATmTOm/aS5hma1jyzNRCpDcBiDqGhZ27i7qjTLVtqzSwUleva3r2YHxrd0j++5ZmxRybxX9NJ3ypkdNa4AgCAIAgCAIAgCAIAgCAIAgCAIAgCAIAgCAIAgCAIAgCAIAgCAIAgCAIAgIet3SP77lZwo5N4r+mk75UyOmtcAQBAEAQBAEAQBAEAQBAEAQBAEAQBAEAQBAEAQBAEAQBAEAQBAEAQBAEAQEPW7pH99ys4ds5JGXtaWEGRzsWGvCNacbnTBg93bLtj6jvMlEBu2XbH1HeZKIDdsu2PqO8yUQG7ZdsfUd5kogN2y7Y+o7zJRAbtl2x9R3mSiA3bLtj6jvMlEBu2XbH1HeZKIDdsu2PqO8yUQG7ZdsfUd5kogN2y7Y+o7zJRAbtl2x9R3mSiA3bLtj6jvMlEBu2XbH1HeZKIDdsu2PqO8yUQG7ZdsfUd5kogN2y7Y+o7zJRAbtl2x9R3mSiA3bLtj6jvMlEBu2XbH1HeZKIDdsu2PqO8yUQG7ZdsfUd5kogN2y7Y+o7zJRAbtl2x9R3mSiA3bLtj6jvMlEBu2XbH1HeZKIDdsu2PqO8yUQG7ZdsfUd5kogN2y7Y+o7zJRAbtl2x9R3mSiA3bLtj6jvMlEBu2XbH1HeZKIDdsu2PqO8yUQG7ZdsfUd5kogN2y7Y+o7zJRA9s9kJbeLhVznE0bQYuJ28642dP/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3316" name="AutoShape 4" descr="data:image/jpeg;base64,/9j/4AAQSkZJRgABAQAAAQABAAD/2wCEAAkGBxISEhMSExMQEBMTEBcXEBIQEBcQExgVFxYYFxoTFBgYHyggGiYlHBUWJDchJikrMC4vGB8zOD8sNygtLiwBCgoKDg0OGxAQGzIkICUyLCwyMC8sLTQzNSwvOC41LCwsNCwtLCwwLCwyNCwsLCwtLiwsLCwvLDQyLCwsLCwsLP/AABEIAK0BIwMBEQACEQEDEQH/xAAbAAEBAQEBAQEBAAAAAAAAAAAABQQDAQIGB//EAEcQAAEDAQMFDAULBAEFAQAAAAEAAgMRBBIhBRMxQVEUFSIyUmFzkpOy0dIGM3GBsyM0QlNUcnR1kaGxNWKCwqMkJUNE4Rb/xAAZAQEBAQEBAQAAAAAAAAAAAAAAAgMBBAX/xAAxEQACAQEECAUEAwEBAAAAAAAAAQIRAxIhMTJBUWFxgbHwEzORwdEEIqHhQlLxYhT/2gAMAwEAAhEDEQA/AP6/ZrPnL7nPlrnXjgyuaKBxAAANNAVN0B33vby5u2f4rl4De9vLm7Z/il4De9vLm7Z/il4De9vLm7Z/il4De9vLm7Z/il4De9vLm7Z/il4De9vLm7Z/il4De9vLm7Z/il4De9vLm7Z/il4De9vLm7Z/il4De9vLm7Z/il4De9vLm7Z/il4De9vLm7Z/il4De9vLm7Z/il4De9vLm7Z/il4De9vLm7Z/il4De9vLm7Z/il4De9vLm7Z/il4De9vLm7Z/il4De9vLm7Z/il4De9vLm7Z/il4De9vLm7Z/il4De9vLm7Z/il4De9vLm7Z/il4De9vLm7Z/il4De9vLm7Z/il4De9vLm7Z/il4De9vLm7Z/il4De9vLm7Z/il4De9vLm7Z/il4De9vLm7Z/il4De9vLm7Z/il4De9vLm7Z/il4De9vLm7Z/il4De9vLm7Z/il4GKOd7atvOID3gXjeNA4gVJ0qmjhtybxX9NJ3ypkdNa4AgCAIAgCAIAgCAIAgCAIAgCAIAgCAIAgCAIAgCAIAgCAIAgCAIAgCAIAgIet3SP77lZwo5N4r+mk75UyOmtcAQHzJIGgkmgCJVON0Js9tftzAOgXDNMRqcGNrd94POAtVBcfwu/QylN8Py+/UzOtFMc/a2bDLZhm/8qRig94VxjX+K9f2S5UWk+a/SN9ktxLgyQBriKse01jkGmrDqNMbpx2VAqs5QVKx/aNIzeUs+puWZoEAQBAEAQBAEAQBAEAQBAZLVayDRoDiOO5zrsbPvHbzD30qrjGuZEpUyMD7QT/5bScf/AF7LRmGwuY4n3Eq7tNS5v9ozvb3yX6Z7BbnNqWudaWtpfa6PN2lg5RYQ28Oa6Dsquygsnhzqvfr6CM3qxXDFd8OFStDK17Q5pDmuFQRrCxaadGbJpqqPtcOhAEAQBAEAQBAEAQBAEBD1u6R/fcrOFHJvFf00nfKmR01rgCAm22Q57Ublne9oOgOqBe/Sv6laR0XyM5aS4P2Ho7LnLNBMQA6aCOSQ7XPY1xx965aKk2tgssYJ7SkoNCLlOyZtpLeDHevYAnNSaRKwD6NSbzdhJ219FnK86PPLitnwee1hdjhl0e35/wBNNjys172R4X3Ruc9ocKtuFg0awb4odYoVErKUVV5f78FwtVJpa/8ACisjUIAgCAIAgCAIAgCAIDLlOQthlc00LY3EHnAOKqKrJEzdItmCB43UIKNuR2VkrB/e572lx28UYnWTtWj0L2upktO7qpUsrE3M1ssgfQg3ZG1zbxpBOo7QcKjXT2FVGVMNRMop46yXYrc2J0jX0jFbzmk0ayQ1LqE/Rfxgdt4acFvOzlNKSx+PlZPdQ88LRQk1LD5+Hmt9SxZZb7GPpdvMDqaaVFaLzyVHQ9KdVU6rh0IAgCAIAgCAIAgCAICHrd0j++5WcKOTeK/ppO+VMjprXAEBKt3rnfg5O8FpHR5r3M5aXJ+x56JfMbH+Dg+E1LbzJcWLHy48EVlmaBAS8n2Nkc8t0UAjjuipIaCXkhg+iCQDQYYLacnKCb3mUIKMnQqLE1CAIAgCAIAgCAIAgCAx5Z+bzdC/ulVDSRFpovgTYP6i78uj+NItH5fNkR83kvcvLE2CAl5esjHsaSOFnI2XgS03Hysa5hI0gg6NC2sZNOnF86PEytYJqrKYCxNT1AEAQBAEAQBAEAQBAEBD1u6R/fcrOFHJvFf00nfKmR01rgCAlW71zvwcneC0jo817mctLk/Y89EvmNj/AAcHwmpbeZLixY+XHgisszQIDHB6+X7kX+60egufsStJmxZlBAEAQBAEAQBAEAQBAY8s/N5uhf3SqhpIi00XwJsH9Rd+XR/GkWj8vmyI+byXuXlibBAYsr+rb08Hx41pZaXJ9GRPL06m1ZlhAEAQBAEAQBAEAQBAEBD1u6R/fcrOFHJvFf00nfKmR01rgCAlW71zvwcneC0jo817mctLk/Y89EvmNj/BwfCalt5kuLFj5ceCKyzNAgMcHr5fuRf7rR6C5+xK0mbFmUEAQBAEAQBAEAQBAEBjyz83m6F/dKqGkiLTRfAmwf1F35dH8aRaPy+bIj5vJe5eWJsEBiyv6tvTwfHjWllpcn0ZE8vTqbVmWEAQBAEAQBAEAQBAEAQEPW7pH99ys4Ucm8V/TSd8qZHTWuAICVbvXO/Byd4LSOjzXuZy0uT9j30WbSxWQbLJCP8Ajau23mS4s5YOtlF7kVFkahAY4PXy/ci/3Wj0Fz9iVpM2LMoIAgCAIAgCAIAgCAIDHln5vN0L+6VUNJEWmi+BNg/qLvy6P40i0fl82RHzeS9y8sTYIDFlf1beng+PGtLLS5PoyJ5enU2rMsIAgCAIAgCAIAgCAIAgIet3SP77lZwo5N4r+mk75UyOmtcAQEq3eud+Dk7wWkdHmvczlpcn7H36M/M7L+Fh+G1dt/NlxZP03kw4LoUlkbBAY4PXy/ci/wB1o9Bc/YlaTNizKCAIAgCAIAgCAIAgCAx5Z+bzdC/ulVDSRFpovgTYP6i78uj+NItH5fNkR83kvcvLE2CAxZX9W3p4PjxrSy0uT6MieXp1NqzLCAIAgCAIAgCAIAgCAICHrd0j++5WcKOTeK/ppO+VMjprXAEBMtrflXnZZHD9Xf8AxXF4U3mT0+R76M/M7L+Fh+G1Vb+bLizn03kw4LoUlkbBAY4PXy/ci/3Wj0Fz9iVpM2LMoIAgCA/KZM9L70b5JInUEjWMzQqXSOvEsAfTQADWtOFzL22n0lJKKe/HZyPHH6uqcmt2G39Zm4+lEeBzVou5tj5HXGgRte5zKvBdXAsdoBwFRVZL6d7VrXGmz1LX1KarR6uVduJ5P6St+TDGvrJNc4YFKNtDIHnA1+nUfvRcjYPGr1dU2umJ126wos/mh5/+njJabsgBEnALW5wua+NgbQOwJMmg47aLv/neVdn5TfsFbpqtNvVLaJ/SqNgNYbReaJDJGGx32CK6XXuHTQ9pFCagrsfpXJ0vLVTPGtd25nJfUpLRevZq5l4GuK8x6T1AZMrisEo2xOH7FVDSRFpoPgTIR/3F35dH8aRaPyuZC83kvcvLE2CAxZX9W3p4PjxrSy0uT6MieXp1NqzLCAIAgIvpDl0WUxDgG+4l994ZSNtA5za6SC5uHtXosLB2qe7drMLa3VnTf01mW1+kjopJA6F5jjkeC5lwktbZxNwQX6a82sKofTqUVSWL47abCZfUOLdVgviprd6QsDw0xTtF9rHyFrLjHuZnLjjergCKkAjHSVHgO7Wq/OVabCvHVaUf4+T5ky64sjeyCYB80TWmQMF5kn02i/XRqNDjoXfASqnJYJ7dWrIO2dKqLzWzXzPix+krHCMOZJws218oYGxNkkYHtYaurUhzdFRVwFV2X0zVcVrw10XL4OR+oTpyx1VeWv5NWRctstPFZLH8myQZ0NFWSVuuF1x5J00UW1g7LNp5rDdyKsrdWmSpk8djyKixNggIet3SP77lZwo5N4r+mk75UyOmtcAQE22mj5K4f9Kf5KqOoyem+BmyBbmMstnY7ONc2zRBwMUlQQxoIPBW1tZt2kmtr1oiwd2yinsRv3zj2v7KTyrPwpdtG19DfOPa/spPKnhS7aF9GWG3sE0juHQsjAOakxpfr9HnCt2criXHWtxKkrzNW+ce1/ZSeVR4Uu2ir6G+ce1/ZSeVPCl20L6JlvbNK9ronX464ClA1wxo4e7XzL5v1FlaeIk6tVwpkqbdveWvaEoXWDlS0ReuiBbrcz3YmmGtH9RaWen+cPym160KuRlos0WOx2WWOjGNu8GoFWuBZUt0GoIqcQvfZ/Uyn9yeO/eeeVjFYNHQ5ChMmcILqMYxrCTdAYXEYa8Xa66AtFbTSoiHYwcrzOrckQBzn5tt5zg4nHjNcHggaBwgDhpIXHazapXvLpgdVlBOtD5bkWzgEZpvCDg4mpJDrtakmv0G+y6KaE8Wda177bHhRpSh9b0QUu5tpFx7caklslL4JOJrQVJ2LniSrWvayOqzitXbzNoFFBZ6gMuVPUydG7+F2OZFroMmRf1J35fH8aRaPyuZC83kvcurI2CAmZctTGta0uF8yxODG8J5DZWOJDRiaAHUtrGLbrqo+jMrWaSo9x13RM/1cYY3lzmh9rWNx/UtU3YrN+nfydvSeS9fj/D4ksNQXSvkmpjcbwGewMbxv8iV1T1Rw77yOOGuWPfeZkdCGOhMUYs8j3lpjwoWUJLntYaGlAa11ga6KbXxJRajJYa2m/dHFdi40VK6jTLLam43YpB/ZVp/f3LwXvqYr7qPhXo38npSizNZ7bBK8iWNrJS24c40Gra1u4+04LSz+s/i8OldXB8eVTkrFZ0qbzkqGl3NtprH+Aj7gAXr8SWdTLw40pTvI+pMmQueJCwF4IIOOkCgdTRWmFdiK0klSuAdnFurR82fJMDOLGALzXAVJALa3aAnACpoBguytZyzZyNlCOS7WR43JEAc1wjaCwAMpWgoKA00EgYV0rniTpSp3woVrQ7WaxRx0uMayjGsFBTgMrdb7BU/quSnKWbOxhGOS3GhSUEBD1u6R/fcrOFHJvFf00nfKmR01rgCAj5Swma41usYHSAC9gC6hoNNHXXe5aQyoYT0z6smV47pL7VZHk4sLHCMUIwqC81/ZXKxnXCD75FRtI00l3zPbJlaMA5y1WR5rgY3NjFOcF7qrkrGf8YPvkjqtI65LvmLLlaMVzlqsj8eDcc2Og56vdX9klYz1QffIK0jrku+YjytHfJNqsZjpwWhwDwcNLr5B16gjsZ0wg697grSNdJd8w/Ksd8EWqyCOnCaXAvrzOv0Gr6KKxnTQde9w8SNdJd8xa8rRmmbtVkZjwr7hJUc1Htp+6Kxms4Pvkw7SOqS75neySBz3yNPyZY0XtDXOF6rh7iBe105lEotKjzEWm3JZHhyrHpIkDPrDE7N023qYDnOCeG3h7jxI5maawXDn7PTEAljcWvbTV+y+dbWE7L77FZavZfHpv3U7yoynZpw9ocNBH6cxXqsrSNpBTjkyWqHVaHAgCAIAgMuVPUydG7+F2OZFroMjSWpkeUSXuayuT4wLxpU56TADWtlFyssFrMnJRtcXqXVlTdsj/VROI5cxzTfcKFx/QKLiWk/Tuhpeb0V691OVojOGfmdicI4GlgP6VedOogLqa/ivXuhLqtJ+ndTu+BsLDmhDFU1e54oNfCdTjY7SpvOb+6rLuqKwwOMttbK262N9oBGJaLkZ5y5xAI9lVSg4vF0Jc65Kp9ssspF0vbAwaGWdorTZfcP4aEvxWNK8e/cXJNUrRbu/Y72awxsJc1vCIoXuJe8itaFzqmlToUSm3gXGCWR5arcxjg2jnvIqGRtL3U2mmgc5oig2qhzSdDPPFDamkV4TcNF17Dzg4j3rG2+nvYvPU+81uKha44GDJOUXNkFnfRxDiA6uF0A0p7wP1XjsbWcZKFMK04YPDpTdg8jaUE1eR+hX0DEIAgCAIAgIet3SP77lZwo5N4r+mk75UyOmtcAQE22esk/Cn+SqRk9N8Dn6JfMbH+Dg+E1VbeZLiztj5ceCKyzNAgCAkW6xvda4HiV7GtjeXRg8F10tGPtvj9F5bSylK2jJSaSTw74nohNKxknHZiV16jzme3wl8b2DS5pGOg8xVQd2SZM1ei0Z7DOHPPDe03avs8gFWnRebrpgcRUHVTGtSVFlz7/ANJhKr9u/wDDlDBi4wXoXNcb8UjTmiSdNNVcSHMOvGuhdr/fHr3xJSzuYP8AHfA62W1Na4te0wyOdoJqxx0VjdoNaaMDtCzVio1lDJ49rtFq0q7rwffe0oLhYQBAEAQGXKnqZOjd/C7HMi10GYGzATSgZrPEMu51105mmBbQVIvh+G2vMtP4quXuZ5Se32OtotjJAA3OzEHFtnJDSdYL6hox2uCRg1nhx79ipSTwWPA63bQ/Wyzj+35WSmGsi6Dp1OXPsjv6fPQ7973d97T6ZkuOoc4GVw0OlOcIO0A4N0agFx2kqUWB1WazePE72uEvY5gc5hc0gPbpbUaQspKsWk6GsXSSbVTH6OwOZZ2NfI6VwvVe81Jq44Y4rP6eLjZpSdTT6iSlaNpUKS2MSFlez0z1XuhE1y7O0kZstFCHEaBTEE4VJrz+izllhWmraee0jnjSuvYeZVMcEERe2SVzQGRywgNkBphQ7CBjpG0USzTtJNLDXRnLS7CKbx1V1ndrLhD3xiVuBE0bKPHPIwafa39AvO7CylK8kk+9fya35RWOK2/r49CpDM17Q5pDmnQQahdaadGWmnij7XDoQBAEAQEPW7pH99ys4Ucm8V/TSd8qZHTWuAICbbPWSfhT/JVIyem+Bz9EvmNj/BwfCaqtvMlxZ2x8uPBFZZmgQBAZJfXx9FL3olD01wfsaLy3xXua1ZmEBxtVlZIAHCtDVpBIc07WuGIPsVRk45EygpZmW9LFxqzx8po+WaP7gMH+0UPMVVIy3P8ABNZRzxX5PqyMZJGQX7oYSeO0VH9rsNIO0Aj2rkm1KtKCKTjRuqOFnc4Augfn2A4xSOo9pH0WudiPuv26QFTp/JUe3v2JVVoOq2a++JtsttZJUAkOHGY4XXj2tP8AOhRKDjmaRmpZGhSUEAQGXKnqZOjd/C7HMi10GR3Wdj8ouD2teN748HtDh66TatlJqywesyuqVritS6s/QtaAAAAABgBgFg3U9GR6gCAIDLkz1Tff/JUWeiXaaTNSsgICe6wFmMBDNsTsYj7B9A84w2grS/e0v2ZeHd0MN2r9GK1tM0sQL32Z7HVMZq5klCCAMbrhhXlaNGhaRahF4Vr+O/QiX3SWNGvz36jKFpiZaGRtL4JpcQ4NGbfgfWDQ7Gg1O4WGuiEJSg5Zpd96hOUYzUVg33z2bTc23llBOM3jQSCpiOoY/QPM7bgSs7lcY/s0v0dJfo3rM0CAIAgIet3SP77lZwo5N4r+mk75UyOmtcAQE22esk/Cn+SqRk9N8Dn6JfMbH+Dg+E1VbeZLiztj5ceCKyzNCf6QSPbZp3MJD2wvLC3SCGmhC0sknaRTyqiLRtQbWdGfl9+JorrmyskG53EB+clEj86fk2Hgm+QKY194XphZQm6Na9yoqZvPA807ScaNNZb8X8m61Zdna6UiOJxjZNSO64yx3G3mvkINC15a3AbRiaFTGws3db3Y8c0uHsdlbzVUt+HDKpmyllS1m+wXWPYXAPjjfdIuwOHBLsTw3jSkYWWD1cV/18Ipu1xWFedNX7KWSsr2iS0vieyJsbHPFKlsoDTRshBOIdpwApUYnFTaWUI2akm64cN65CFrOVo4tYY8e2WHulqaNiI1Ve4H38FeN3tR7FcpjXvmcLa+1CN+bZCX3TcBkJx1aWgfuFFo7W67qVS4KyvK83TgcbDY5HxsklAgtJb8o6IjEg4B4FQ7CmGOk0otbC0tPDStM9hlbWdn4jdm+Z23a6PCZoaPrmAmM87xpZ76jnWtxS0fTvMyvuOEvXV+u8T6FkzjRnbjnNPycsRLHUOsa289CQf2XL1MhdvL7vU5ttD4gC8iWKtM8KBzRorIBgRX6TaeylSquqWWD2fBy844vFbfkpLI1CAy5U9TJ0bv4XY5kWugyZF/Unfl8fxpFo/K5kLzeS9y6sjYID8dl62TNmtQbI5tyykxMDnA3s2TeY0No7HnXrsoxahVa8eFUea1lL7qPVhxxOzcvzXaXrPQStYbQWPzIBiLyCL1SQQG1qBU6jgu+BHY8q0qq58O+BCtp0xa440y7/3A9iyzaeD8kyNlIb7Lj74MrXE3TUAUcBpGg44qHZWUU0ntplqLjaWs2m1hhXOuJgs+XLXHHe4BvysF6drgyMbnY/Elw0uNKkjGu0BbeDZSlTYnlr+5roZu1tIRrtfphx2n7KxSOdGxz2hry0FzWuvAGmIB1heKSSbSPXFtxTZ3UlHOeBr23XtDmnU4VHtXYycXVHJRUlRmE2eSI3mfLNpS48jOgDUx543sd+quqlnh338Gd1xxWPXvj6nC0SSzPjMMjWsa7/qYpG3X0qKNoRUVBdzGgptVpRimpLHU0S3KUk4PDWmfc7RAQI5GR3iLsEjuAauDQI9bMXAYVGOhcVZ4yVd4a8PRdN3xs7wNtitYkDsCx7HXZGO0g0B1aQQQQVnKN01jK8aVJQQEPW7pH99ys4Ucm8V/TSd8qZHTra7QI2OeakNGgaSdAaOcmg967GLk6ImclFVZx3RN9T/yt8FV2G38CsthjmkcZH32XL1lfd4QdxSK6NHHC7dVKp6yMb2OwzejFolbY7KBA5wFkhAcJGAGkbcRUqrZR8SWOtkWMpOzjhqRS3e8FofE6MOcG3i9jgCdFaHWcPes7ieTNL7VKo3qDQ8ogPUAQBAEAQBACEBgNgLMYCI9sZFYj7hxDzj3grS/XSM/Du6GHQzS2R72OiEIhbL65weC2hHCuAfSOitBt1UNKaTvVrTIhwbTilRPMsLE3MTra4vc1kd+4QHOvhovEVuiumgI/VaKCpVuhF+raSyM+Up5c1JWKgzbqnOjYeZdjCLaVfwTaXnF4GF0jhlAuawyVyfHUBzWkfKyY8IqqLwsdpFWrXBal1ZV3XN9nf2kfis6R2mt6Ww72K0iRt6haQ5zXNNCQ5ri0g05wuSjddDsJXlU7qSjyiA9QHlEB6gCAIAgM9qsTJKEijm8V7Tde32EfxoOtVGbjkRKCliyVlKyPNzOxbrEb70bmPbC4GhF54c4Co2g69AWsJpVo7te++plODdLyvUeHzy3ehTsUTgXvfQOeRwRiGtAoG116yTz8yzm1glqNYJ4t6zUoLCAh63dI/vuVnCjk3iv6aTvlTI6c7V8pLHHqZ8rIPYaRg/5Au/wVxwi3y+fjmZydZKOzF+3e43rM0J2UoZC9rmMvjMysPCDaF5jIOP3StIyV2j2r3IknWq3n3kGyOhs1nifS9FZ42Poai8xgaaH2hctJXptrWxZxcYJPYdMpwl8T2twddqw7Ht4TT1gEs3SSbE1WLR1ss4exrxoc0OHvFVMo3W0youqqdVw6EAQBAEAQBAEAQBAcbXaBGxzzUhrSaDEnmHOdCqMXJpImUlFNs55Ns5ZGA7F5q6QjRfcaupzVP6ALs2nLDIQTUcczpbYi6ORo0ujcBXaQQuQdJJnZKqaJliscu6jO5oY3cjIgL4c682RzicNVHBXKSuXVtqZxi7957KFlZGpgspuzys5QbI33i44D2FjT/ktJYwT5GccJNczeszQIAgCAIAgCAIAgJXpPYmzWaRri9oa0v4DrtSwEgHaF5vq7JWlk4vj6Ho+ltHC1TXD1KUEd1rWgk3WgVcak0FKkr0RV1JGDdXU+104EBD1u6R/fcrOFHJvFf00nfKmR0w2ZpvzOz9wumIIIYaBoDQBUVpQV952reVKJXa4bzJLFupo4X2kdWNRh/XqVzHC+0jqxph/XqOY4X2kdWNMP69RzHC+0jqxph/XqOYyBXM0Lr92WZodhxWzPaNGGgAe5LfTy1LoibHCNOPVlFZGoQBAEAQBAEAQBAEBMy3jmG3rgdaBeNAeLHJINOHGY1bWP8nSuHukZ2mpb/2fXC+0jqxrmH9ep3mOF9pHVjTD+vUcxwvtI6saYf16jmOF9pHVjTD+vUczjQieE57OcdpADRgW3vo87GqsLj+2mRNPuTrtK6wNQgCAIAgCAIASgFUBjyx83n6CTuFZ2vly4M0sfMjxRsWhmEAqgIet3SP77lZwo5N4r+mk75UyOnZ9mYTUsYTrJaCV1Sksmcoj53HH9XH1B4JfltF1bBuOP6uPqDwS/LaLq2Dccf1cfUHgl+W0XVsG44/q4+oPBL8tourYdWMAFAAANAAoFLdTp9IAgCAIAgCAIAgCAID5kjDhRwDhsIqP3XU2sg1U5bjj+rj6g8F2/LacurYNxx/Vx9QeCX5bRdWwbjj+rj6g8Evy2i6tg3HH9XH1B4JfltF1bD6js7GmrWtadoaAf2XHJvNiiOq4dCAIAgCAIAgInpFZnPdCS10sLb+djYL1XkDNvc0EFwFHYDlA6sPRYySUtT1PrzMLWLcovNKv6JbIbUGxvbG6CkT2nNtvubGZ4zwWvLuEWBxANaaOZa1sqtN1y9aPWtVTKlpSqVPiu/cd4JLbWK8ZXNLpw8OijBu1dm3vphgKcEUrXTpUyVi08tW3dVfs7F2yaz16lyf6wNVnda3WWOpkZMZmh7y1l7N5zhPu3aNqzVSo5ypl4StHTKmGedPn1Lj4js1XPDZtx/BlM1urJTOVuPvfJsutN8Bm5z9M3Lxo6uIFaaFSVjRZatvOvPYQ3a1dK69S5U5ba8jf6NRSATmTOm/aS5hma1jyzNRCpDcBiDqGhZ27i7qjTLVtqzSwUleva3r2YHxrd0j++5ZmxRybxX9NJ3ypkdNa4AgCAIAgCAIAgCAIAgCAIAgCAIAgCAIAgCAIAgCAIAgCAIAgCAIAgCAIAgIet3SP77lZwo5N4r+mk75UyOmtcAQBAEAQBAEAQBAEAQBAEAQBAEAQBAEAQBAEAQBAEAQBAEAQBAEAQBAEAQEPW7pH99ys4ds5JGXtaWEGRzsWGvCNacbnTBg93bLtj6jvMlEBu2XbH1HeZKIDdsu2PqO8yUQG7ZdsfUd5kogN2y7Y+o7zJRAbtl2x9R3mSiA3bLtj6jvMlEBu2XbH1HeZKIDdsu2PqO8yUQG7ZdsfUd5kogN2y7Y+o7zJRAbtl2x9R3mSiA3bLtj6jvMlEBu2XbH1HeZKIDdsu2PqO8yUQG7ZdsfUd5kogN2y7Y+o7zJRAbtl2x9R3mSiA3bLtj6jvMlEBu2XbH1HeZKIDdsu2PqO8yUQG7ZdsfUd5kogN2y7Y+o7zJRAbtl2x9R3mSiA3bLtj6jvMlEBu2XbH1HeZKIDdsu2PqO8yUQG7ZdsfUd5kogN2y7Y+o7zJRAbtl2x9R3mSiA3bLtj6jvMlEBu2XbH1HeZKIDdsu2PqO8yUQG7ZdsfUd5kogN2y7Y+o7zJRA9s9kJbeLhVznE0bQYuJ28642dP/9k="/>
          <p:cNvSpPr>
            <a:spLocks noChangeAspect="1" noChangeArrowheads="1"/>
          </p:cNvSpPr>
          <p:nvPr/>
        </p:nvSpPr>
        <p:spPr bwMode="auto">
          <a:xfrm>
            <a:off x="155575" y="-1074738"/>
            <a:ext cx="3771900" cy="22479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3318" name="Picture 6" descr="https://encrypted-tbn0.gstatic.com/images?q=tbn:ANd9GcTi0AEY9xva1N5tQdqK8XNwutfMYSwqcNsTwRPF_TryP_s4ZHWD"/>
          <p:cNvPicPr>
            <a:picLocks noChangeAspect="1" noChangeArrowheads="1"/>
          </p:cNvPicPr>
          <p:nvPr/>
        </p:nvPicPr>
        <p:blipFill>
          <a:blip r:embed="rId2"/>
          <a:srcRect/>
          <a:stretch>
            <a:fillRect/>
          </a:stretch>
        </p:blipFill>
        <p:spPr bwMode="auto">
          <a:xfrm>
            <a:off x="1371600" y="3733800"/>
            <a:ext cx="2819400" cy="190500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381000"/>
            <a:ext cx="5791200" cy="2209800"/>
          </a:xfrm>
        </p:spPr>
        <p:style>
          <a:lnRef idx="3">
            <a:schemeClr val="lt1"/>
          </a:lnRef>
          <a:fillRef idx="1">
            <a:schemeClr val="dk1"/>
          </a:fillRef>
          <a:effectRef idx="1">
            <a:schemeClr val="dk1"/>
          </a:effectRef>
          <a:fontRef idx="minor">
            <a:schemeClr val="lt1"/>
          </a:fontRef>
        </p:style>
        <p:txBody>
          <a:bodyPr>
            <a:noAutofit/>
          </a:bodyPr>
          <a:lstStyle/>
          <a:p>
            <a:pPr lvl="0" algn="just"/>
            <a:r>
              <a:rPr lang="mr-IN" sz="2000" dirty="0" smtClean="0">
                <a:latin typeface="Arial Unicode MS" pitchFamily="34" charset="-128"/>
                <a:ea typeface="Arial Unicode MS" pitchFamily="34" charset="-128"/>
                <a:cs typeface="Arial Unicode MS" pitchFamily="34" charset="-128"/>
              </a:rPr>
              <a:t>	दोन एबोनाईटच्या दांड्या लोकरी वस्त्रावर घासल्या असता दोन्ही दांडयांवर ऋण प्रभार अस्तित्वात येतो. त्या दोन्ही दांड्या एकमेकींच्या जवळ आणल्यास दूर जातात.</a:t>
            </a:r>
            <a:br>
              <a:rPr lang="mr-IN" sz="2000" dirty="0" smtClean="0">
                <a:latin typeface="Arial Unicode MS" pitchFamily="34" charset="-128"/>
                <a:ea typeface="Arial Unicode MS" pitchFamily="34" charset="-128"/>
                <a:cs typeface="Arial Unicode MS" pitchFamily="34" charset="-128"/>
              </a:rPr>
            </a:br>
            <a:r>
              <a:rPr lang="mr-IN" sz="2000" dirty="0" smtClean="0">
                <a:latin typeface="Arial Unicode MS" pitchFamily="34" charset="-128"/>
                <a:ea typeface="Arial Unicode MS" pitchFamily="34" charset="-128"/>
                <a:cs typeface="Arial Unicode MS" pitchFamily="34" charset="-128"/>
              </a:rPr>
              <a:t>	तसेच काचेच्या दोन दांड्या धनप्रभारित करून एकमेकींजवळ आणल्यास त्याही दूर जातात, दूर जाण्याला प्रतिकर्षण म्हणतात.</a:t>
            </a:r>
            <a:endParaRPr lang="en-US" sz="2000" dirty="0">
              <a:latin typeface="Arial Unicode MS" pitchFamily="34" charset="-128"/>
              <a:ea typeface="Arial Unicode MS" pitchFamily="34" charset="-128"/>
              <a:cs typeface="Arial Unicode MS" pitchFamily="34" charset="-128"/>
            </a:endParaRPr>
          </a:p>
        </p:txBody>
      </p:sp>
      <p:sp>
        <p:nvSpPr>
          <p:cNvPr id="4" name="Footer Placeholder 3"/>
          <p:cNvSpPr>
            <a:spLocks noGrp="1"/>
          </p:cNvSpPr>
          <p:nvPr>
            <p:ph type="ftr" sz="quarter" idx="11"/>
          </p:nvPr>
        </p:nvSpPr>
        <p:spPr/>
        <p:txBody>
          <a:bodyPr/>
          <a:lstStyle/>
          <a:p>
            <a:r>
              <a:rPr lang="en-US" smtClean="0"/>
              <a:t>© Jnana Prabodhini Educational Resource Centre</a:t>
            </a:r>
            <a:endParaRPr lang="en-US"/>
          </a:p>
        </p:txBody>
      </p:sp>
      <p:sp>
        <p:nvSpPr>
          <p:cNvPr id="3" name="Slide Number Placeholder 2"/>
          <p:cNvSpPr>
            <a:spLocks noGrp="1"/>
          </p:cNvSpPr>
          <p:nvPr>
            <p:ph type="sldNum" sz="quarter" idx="12"/>
          </p:nvPr>
        </p:nvSpPr>
        <p:spPr/>
        <p:txBody>
          <a:bodyPr/>
          <a:lstStyle/>
          <a:p>
            <a:fld id="{065DD117-FB78-43B1-86B5-B103C64D5DF1}" type="slidenum">
              <a:rPr lang="en-US" smtClean="0"/>
              <a:pPr/>
              <a:t>6</a:t>
            </a:fld>
            <a:endParaRPr lang="en-US"/>
          </a:p>
        </p:txBody>
      </p:sp>
      <p:sp>
        <p:nvSpPr>
          <p:cNvPr id="24580" name="AutoShape 4" descr="data:image/jpeg;base64,/9j/4AAQSkZJRgABAQAAAQABAAD/2wCEAAkGBxQSEhUUEhQVFhQVGBgVGRYVFBgcGBwYGBcYGhQXFxgYHSkgGBwlHRcVITEhJSkrLi4uGh8zODMtNyguLisBCgoKDg0OGxAQGzckICQtLDQtLCw1LC8sNCw0LCwsLSwvNCwsLCw1NCwsLCwsLCwsLSwsLCwsLCwsLDQvLCwsLP/AABEIALEBHAMBIgACEQEDEQH/xAAbAAABBQEBAAAAAAAAAAAAAAADAAECBAUGB//EAEQQAAIBAgQDBQQHBgUDBAMAAAECEQADBBIhMQVBURMiMmFxBoGRoUJSYnKSscEUIzOCstFzouHw8QcVU0Njg8IWNNL/xAAaAQACAwEBAAAAAAAAAAAAAAACAwABBAUG/8QAMxEAAgECAwQIBgIDAQAAAAAAAQIAAxESITEEQVHwEyJxkbHB0eEyM2GBofEUQgUjNLL/2gAMAwEAAhEDEQA/APO6t2sc43IcQRFwBwJESM0wfSq+Wllr1RUHWcINaG7VD4rcf4bEfEPmn3RU7WDRzC3ANz+97mwJ0aSvLmRrHWq0UoqsPAy8XGGfAvqQpYdUIYD1KEge+rfBELs1mf4y5Br/AOoO9ZHqXUJPRzVBdNRuOdXLOOuAg5pIIILAFgRtDHvD3EULBiLSwwvM9lporoONIhuB2VgLyi9KtMF57QZW3hxcXcTFZtrBZzFtpME5SpDaAltpWAATJPI1FcEXMhGdpRinI+NWXwTgTlJH1l7y/iWRQMlGCDB0kIpRU8lLLVyXlvhOKNq4rDWDqDqGU6OpB3BBII5g13uIxdtLVy3YUqVw74i0waWVLhPclpZP3TWrrQfEvx4ThmD7S4qzAJ1b6qgS7eiqGPurq2v5rlm5lyrdFmyV5C0Xu2ynnCW0FY9oUFhzzvjqTWE4e6NahFWMRZKkg7jQ+o3pksEkDmf9yegjWa13FomRsWQZLSFGpI38gPM/3OwNNeuFjO3IAbADYCjX2HhXwj5nmx/Qch76BFUM85d90hFKKnlpBaKVeQijxkEfTP8AlHT7x+XrMEtrl1+kfD5faP6fHpJ8Dgg0u5K21PeYbknUIk7ufgBJOlASIQkMDggQXuEi0pgkeJm3Fu3P0uZOyjUzoGuKvazdu9yyncCpptqLNmZ11ksZjMWaSQGNbsm9NxwUw9oZQqawN+ztzu5mWc7TmO4BzuIYw3CNAqqMqIvhRZmBPnqSdSSSdTS82POXvLJAEHxDGm6wJAVVGVUXwoo2VQfUkk6kkkkkk1Ty0QJNa3AODm/cVdlkF22CoNXYnlChj7idgaYSqL9IObGD4DwR8TcCJ72OyjmTy2BPuOwBI9U4Xwe1cXxGzgbfeaE7PtpXMM7TmK5YJBHWTPhp+z3CVvKQgFnBJPaPqGvR3mGZ9QmnloJaNAuH7d+1wv8A7mx3cOmggRmjbTkugIHMgE7ALznZ674Vyt+PfwmpQtNbnn2je23tt2w7DDDs8MugAEM8c26Dovx3gcCxLGiMCxra4fwtEQX8TItGcltTFy8RyX6lsHxXPcsnbaiJRWw/czlmqG5lfhPCAym9eY28OpguACztv2VlT43PwUasdgX41xtrwS2o7Oxb0t2VMhftMfpuebneTsNKFxXib3mBaAqjKiIIRF+qi8h57k6kk1nAkGaIIScTfqUWtkJBqaKIQSas4XAO+qqSBuY7o5yzbKIBMk0wkDWDAYbCM5hFZjvCqSfWBW9gPZO5cWQl94JB7CyLigjdSxdRmHMCQOsyBrcPwqYSw125J7RQqKrMj3DmVgVO9uzCmW0dx4co1OPjfaTEXHLNeuDkFR2VFA2VVUwAP+ZOtZsbuTg04xtlX4pi5KWWr3bg+K2h8xKn4KQv+Wlltn66/hf/APiPnWi54REo5abLV84QHwuh8iSv9YA+dRbBOBOUx9YCV/ENPnUxCTOUstSUUTLSyVcG80Ll43rLFyTctsGBJJm2wCMNfqsLUD7bdKyyK0OG3gjgt4CCjj7Dgq/vAMjzAoOLwxRmRvEhKn1Bg0C5G3PPrCJuLyuhI1Bg9RofjRjiWPih/vAE/i8Q+NDikEoiAZQaEBQ7qVPVTI/C2v8Amq9h+DFlDhkCnbtGFsmDByhjDAHSQSKj/wBquKMzW3UHWWUgbTz8ta6fH8Ey3sPa8TlEDkDTKDp4Sw7toBiynnJEzKHqBbAHzjVUnUTT4j7I2sJgmvC92ty8FRGRRkylgzwQTMqpGaY5c6f2u9m+w/YrKnxDLmP15thj8WJ95qjxfixv4lBZZhZtZbVqM3gES0HUyfSQF6Vu+3XFL1rFCQr2wqsguWlK5oGfIYzKZyzrI0nlOIdLiW5zNz+JpPR4TbTITjfbv2afC4h82qXGe4jDYqWJj7yyAfcedc9iXIGUkloAaeQGyeXn7hyM+ue2XEhct5jbZ8tm3eRio7ObjqmqsCVOsghgdN41rzDEYRXVntggoJe3MwJAzoTqVkgEGSJGrCSNOzVS6DHuia6BWOGZAiDIM6QQRHnIjX4ioZaMUpZa2TPeCy0W2gAk+4dfM+X57dYnbtjc7fmeg/v/AKVZw+HNwkscqrBZo0UcgBzJiAvPyAJFEyxB4XC5yWcwi6u8SddlUfScwYHkSYAJF1UFwZ3m3Ytd0Kup11yIT47rQCWI8zACrU1QXBJm3YtmNCCSSBoNO/daNTsBGyqBVLHYouRoFRRCINlHP1J3LHUml5secvfw8SuAJDG44udAFRRlVF8KrMwOpJ1JOpOpqnlmiZa2OBcH7YsXbs7dtcz3CJA1AA82M6DcwaMkIsEXYyHs/wAG7dmnREXMzTAAkDViCBoSdtYivQeCcLtPaOUGzg1Ga5cZoZwujZiV1DEGFAGwmdFFTgfCRiQERexwdo52ZvE55PcOxMbKNBJ33rL9tvaRbkYfD93DWj3QPpsN3brrMfH057lqz4R+vfwmtcNNcR/ftBe1vtg14dhYm1hV0W2NCwH0nO/nl29TrXGkZqKELGugSyuCWbiq2KMMiNBWyOT3V2a6dCLZ8OhbWBWxVWkMKiZyxqG5MrWMAmGVbmIUPcYZreGMjfw3MRzVOYQavpsN8riOOe85e4xZjz0Gg2AA0VQNABoKfG4lrjs7sWdiWZidSTuTVfLRqm86wWfcNIIikFqw2sAACBGk6nrqd/TStXhnALtwrFt4bYhfF90nQCNSxhQNSdptnCi5lAE5CUMHw13g5SFOmYqcu8QCB3jOmUSSa6i7dGAtIsfv8zOFJ8GiAPeA0ZpXS2CVBBzZisVHiXE/2VVs2Gi4qFWuIWhczMWS1OubXW4QGMwAo35W7cLGSSSdyTJPqTvSAGq5tp4xpYU8hrJY/HXLzFrju7Hm7En57VUy1o8N4a958ltczQSeQCjdmY6Ko5k6VqqMFaGVrdzEMPFcS92ST0tqbZJUfWME66ARTSwXID7CLAJzJ75hBRrM+WnmN/dNNFEy1K3aLEACSdAKZEwUU6EgyJB6jQ/GpRSy1JLwv7U58RzffUMfcWBI91LtEO9sD7jMP6sw+VCy0stVhELEYZbds7Mw8mWR6ZlMn8NXMbhS6o6srkjI0NBzJAEBoJlOzO2pzVmxV/Ad4NbJADxE/wDkXN2fpMsk7DPJ2oGBGd5akHKULtgr4gV+8CPzpkXWrCXWXRWYDoCQPeOdSF8GJRD7sv8ARHzmiuYOU7n2e4liXtYQJduBUvmw/eJGQ5LiSD0Xth6KB0rKT24xGmfsXOpl7FuYZYZe6BoQY6+db3/TULcXFWV7rvbVlLEGCucZgQAdC6/734PE4bXush9Tl/rgfAmsVNEaoysNPPOa3dwisDr5T0T2P4taxD3HxFjDIAArXF7gl5Azqzw0xExIJHWa0/bpsKhTtxiHJJcZWGUB5BALafQByjpXnXDMGO0XuXGUsFysMpIYgaOsjcxPpvtW/wD9SXuC/wBlmPYoqdms90AJlJA6yGHupLUV6YWMaKx6I3E2MLxXBYiz+zr2iKE7+e2CxRB3RmVjqHIYeekVj8M4ZYDEWL2HvXHBtgXlvIe9oVC5DMpK9QWkbAVh4VWw1y2jAi6bltnU7quYMls9CZDEfcG8irXCyv7ZZyF+0/aEDZ4jN2o1UiND0Inzouiw3wk21gdLitcZzB49ws2LrIZgHukiMynVW+ET5zWclvrsN/7DzrrPbLu4q7bXRLWS2AQCAERFnKdNSJ99Ytu2twnTIAJJB7qjQFmBkkkxsdSQANhW2m5KAnhMzqAxAlXD4c3DyVVEljsqz8yTsNyTV0KHHO3h7Z9WLH5NdYD0UDoNTrhw4hSRYQzoO+zR0PiuEchIUc9y2fjcQXIEZVXRUGyjn6seZOp+AEHWPPN+e2Xwjnm0hjMQbhAAyqoIVBso5+pO5Y6k+4Cs6ie7MabxMwJ285qQWtXgnCu1Y5u7bQFnfkqgeh1Ow0OpFGSEF4IuxtIcE4V2rEu2S0gzPcjRRsB5sSQAOZNdrwXBretnuizhLRDfvCGnRs1y5sGc92BBHLYClw3hParBAsYO0czFiMxiO9d11fouw213OR7W+0a3QLOHBTDJsNmdubv+g/4GFmas2Ff17zUoFJbn9+0j7We1PazZsfu8ONkUBc32nCwCTExXK2rLXGAUFmYwFUSSTsABuasYPBPefLbUsxkwOg3JJ0UDmTAFad7FrhlNvDsrXCCLmJWdiINuyT4UGoLwGbWIXfUqimMCDPnMxDMXOJueyObi4GRbcPihobqGUtSCGFs/TubgvsusSdRz1xpPrr/cmpMajlpiJbM6wGe/ZBxUlSi27U10WD4MiIt29cCqeqkmQSCqASLjAiDPdWRmnwmPUCayKpaVeGez7N3mKBAFYlrigBWEq1wgyoI2HibYdRPjXFhHZWTFsKFZwAGuRrDZdFtgk5UBjSSWOtB41xQ3TCyLS+BJnWAC7Hd3MeI6xA0AArMCTS1QscT90NnA6q98FE1pYDhWZO0ut2dgEjORJYjdLSTNxvgBzIq+nDbeGAbFAm4QCuGBgwRIa+w1trt3B3j9ka1mcSx73nzORtCqohFUbIijRVHQfnrRYi+S6cfSDYL8Xd6wuP4nKdlaXs7AM5JlnI2e8w8beXhXkBWWTTkU0UxVCjKCWJ1hctLLWre4S6mCNen0vwnvD3iqr4YjQjXpVBwdDAII1lTLSy0c2jUrdqZlgsAnWdSBIUQDqeU6edFeVeVstLLRopstSVeCy1JRU8tKKkl5YxozgXdy3j02ucz/ADDveubpVPLV3CuBKtORtGjlHhaOZU6+Ykc6HfsFSVO46beRB5g7g9IoVyyhE3zml7LcTexfUoYzg2j6XBlB9zZW/lrIuVO2Dy0PWtbiGH7W+zAZRc/fa7KHUXH25AsRp0jU0GSvfiPD9wgSVtzn+pp/9N0b9st5dPEW+6ASZ6zAHvrruJENhbePyoxtG6wVxuzYgC0ZOsLLHL1iqXsdwcWmu3GY27YtDLdiARcXunVQGgbwfF13oeO4ZiGw/wCz4dkxFkN2ma06TJmFZS8gfS0G9c2qyvVve2ndnedCmGSla19fK04XF4sO7O+bOSWLAz3pmcp1/wA1aFu2FxRbMBlvFzmBEAXJJkaARzkU49mr3aKjI6FmyAvbcCTopkiInoSfKtPFcDZrrhCq29Ha47AAjKCTz7onSJHmZFa2qJoDumVUfUjfLftjwtruNvKneWBcLcrfcBYsenOPPTXflmwwjmthTq43dtYjlnImF2QTPMt2PE27SyWVuzwyLb7S4v8AExF7s1yrB5jTQ6LBJBjTj7/EXLaaKNFUwwC9JYd4nmedBs+IrYbue/wh18Ia/HnnjJ3OH3Llo3iuSxbItgBWIGafDOjajvMSNWHUCs26pBEnMsaZtokjblqCNOldVd4h2WFw+QFGd7l5sjZQSjBLZKkFY7raRErNQxWEOJcXLrdnbRVtlyiAd2cyoFgMxYuwAUbknQTRrVI+LTOAUB+HXKYvCOFi82vcRdbjkyqr5Deegk11/CuE/tAJ0s4K33jA3jWWkSzRy1A892NwrhovAvc7mCsgBRJgxAmNC9xtNxz0GwOJ7U8fe+RaRWt2E8FqCNBrnfqefQfElJZqrWX9e/hGgLSW7fv28ZD2t9pf2g9naGTDqSVTmx5u/Un5etc9gsC15iFjQZmZjCqvNnbkPmdhJIFW8Hh2uSXYC0nidwSFB2VeZYxoinXyEkSxmMRlFu2Gt2gZgwSzcrl0iJbyEhRsN51IAgwIOfWZ2YucTGCxeMVENqxOQ6PcIh7sdR9C3Oye9pMRlNrVtsIxEgSDoIOv4d/lQTbIMEQeh3pqADSKZidYDLR7OGLRGp6f7/OrOFwDvqqkiYJgkAnYaDc6QBqeQNbl51wiBMite1JDKpC6gjtI8TSDCSVXnmOwvUsbLmYarcXOQgrWGs4dEe6GZ2XMEVspYZm18M20IA7wOZvowJasjiePa8+YwAAFVQAFVR4VUAAAb/E02KxDXGLOSWOpJqzgeGZl7S4ezsgxnIksRulpf/Ub00HMihVQnWbXnSWWLdVdOdZTwOAe62VBLQTuAAo8TMx0VRzJMVpjF28LpYIe9zv5e6nlhwwmf/dIn6oG5FjuIgobVpezsyDlmXcjZrrwM55gABRyHOsxqLCX+LTh6+kHEF+HXj6SNxyxMySTJJMkk7kk7mhlKKuhkb07kkydSabAvAxTuSYkkwIE8h0HxNTy0stSVeeiYL27YgLfAupzDojGPKMo+INWm4lw2+BmR7J2gKSB5wuZT8K87ymiW5kRM7afpWM7HT1GXZNA2x9Dn2z0j/8ADsPeScPdVwQTqAGmNDI8PLTLFc5xH2KupsM3PugsB5FlB191R4ZfS3acMge8SdZlUULIzxo3enTYELJ0gite0+IVp7QsftgN8CRK+4ikotcE4WuPrGu9EgYlsfpMm7we4JhZjfLr8QNR7xVNsOZiDPSNfhXc4b2pN6Fu2e1jko7T35bgZvg61aK4a5AZktydQ9zKV9bVwXVX8Qpn8mouTr3QP46Nmjd8847Olkr0G/7OYeGbPA+icrW1P/zDtLR9AB7qzsXwQr/CsBo+lmN4+/smj42xRrtaGA2yuJyAStVeGuygOvZkeE3O7mXcrB7zRMiAeY6QZe21Fto6izlRj5FEhj7xQTg+z710MrHUJ4bh+006os8zqeX1gxnvv84sLaE4dw223edzkBgsqws75EZu8zEcsnSYGtd3gMEhw4TD2zNwZT2g7+QdpGYrIWTJ3A6cp5C3Zu33RwNiBHhtprqROwYgk8y07kie8wYbslyk9mtpsqoZ7skWyY0LBAOurTyBrBtTHK5m/ZVGeUhiMDcGCxCEEFjny99oUQREDQwsQJErOs1wGGViLqCS0KyxuWRx4ec5WeK9gxosraK3GATYlm0kGY18xtWE3BMJdc3LF0Z+9ojI2jKVPcPOCfeaRRr4QbiPr0MRFjMzhdh3vXnbEXFtoTmy3IDMqjtC09xVLeWubTnWnibhay915CKuYFCBclczOtu4sEroNYGgPuFxGzbyhLi4hbYylgLJBdlPie4JB0jz05UPiuOQ4a0ysGCdooVBza06LbyhjlgOJmSI131E9Ygwh1QROS417R3G7PRCmScjW0YSHcEyRmk5Qd521O9ZdvHWnP7zDqOpsuyNEydHLqT7hyoGLEonUF0+GVvzuGrXAcArNmuyLKauR8kE7sdorqBERLzlGo7va82+KcNQXQM7djhVRC7gZzM3FtoF0ZgXI5cyTVjC8IDqL2IzWsLaUZVInukwApJlnYiSY1kcoFa2JwVu6rYi/dyWA7HsyhVtSWganMzd0+73VyPtLx5sSwUdyymlu2NhpEnq3n/rOWljqWA+553+E1VcFPM/Yc7vGN7Te0RxGVEXs7NvRLY/qbq35SepJz+H4c5e0uMyWJOxguRoUtKdGbqYIXnyBlYwiqouXvCRKWw0Pc3AP2LYI1bnEDqKmNxbXGkwIAUKohVUbKo5D9SSZJJraqC2BNJjaoScTaw2P4n2mVezRUSciKCAJ8RJBGZjAljvHIaVShDyYe8N8oH51AinVaaECjKKLknOS7EHZh6GQffIyj41pcM4XcukjSANzDCAQCAdQsAyTIAG5FS4ZwyWm4IRdWzSIEHeIM8wo1aOkkPj+JAgpaTIhOsmWaDKg9ADqFGgOskySpmLHCvfGqAoxN3Q97HW7S5LLd4+K4k6aEFbeeGEgkF5BPKB3axjYzbEGfOD/miT6TVvB27t1sqy5gnvQQAN2YvoqjmTAq9+227H8EBruoN8SoHXsVaYPLtCAegG9UOpkMzzrLJx5nIc6Sv/ANvXDwcSpNwgFcPqpg7NebdB9gd488vPPx2Le42ZzJAygAAKqjZUUaKo6Cim8PrMNSYIDCTuTJE/A0xQH6hPUHL8mAWPQUaixu2sBjfIaSgRSirzYTpIHVl09zLIPrpQWw5iY06jUfEaUwMDFkESvFKKJkpZaKVBxSip5aWWpJO79pvZFcO0q5FqJzMjGDMZZUZSdoEg67c657tLKDuG7ManKiMesNmbKvkBrznlq+0vHcRdLW7pZVz5haZQpXfKDoDsefrXNtWSgjlBjMfXqIHPRi0Ob9sbWgfvux+GTIKb9uadFtjpFm1+ZUn50CKUVowCZ+kMPiOI3XENccr9Uscv4Rp8qAtyKUUstWFA0lFyczD4XHPbMo7IeqMVPyrUw/HnMC4tu7r9JAGnqGSCT6zWVh8MWnYAalmMKB5n8gJJ5A0R7gXS3Pm50J+6Poj5+m1KdEY2tnGpUZc75Tpzxazs5uB42uBcRbQz9uGkdACBtrydQbh7ht3pM5bd9kY9SbOIkH+Va46akGpf8UDQ8+P5jf5ZOo58PxOxsW0QHtA9oeArctMmryJm3oe6Gg9nEj1rruEgC0rKcwCKgCMCSFGpWACzQ06geEbc/PLHFLtgIguOBqxC3dNTCjSViFDD71dp7KcWGJvAvb/eKshwSYAABmdJM7gDpyrBtFJgMW6b9mrIWw74D/qBcuFrdpZykAqNe88kEDTU6r8fOs/geH7JkSA+ILh2hu5bW2CSrMDBbxSJics7Qer4ojC4WV2t5oWW7wLMQBkEkLudMomOk1LB8Myo3dRWbu5ktBCEbkCNZ21PTalCtanhjjRJq4py/FuJXbNlTaY2wl0oMh7plDMSTmXSRy746VR4tinv4AO7lyuIyyQAcvYgkabwx3rU9obVt4V2u21t21CSqssaqhIIDScpOpmJ86bh/DAcGylkZO0LypKzBtd2XgAnKw6CRrTkZVUNbO8Q6uzMt8rTlMFYL2i1x4RLgBLd4nOvhQEEE/ux6TNbeAw4uL218i3hLeirC6wNFURqxjU/pV3CcOIRruIU28PaKutsbErmgKec5tW51z3Ese+JuBmIyr4UB7qqNconcmAJ3JPup1+kJt3+n18Im3RgX14ev0+m+P7UcZa+YjJbUwtsbLA1PmSWaT5VlpZW0M11QzESlozz2e5BkL0XdtzA8V3FWewgsM14DYiVtkksS3J310Gy85Ogx7jkkkkknUkmSSTJJJ3NaaSDDZdJlqucV21jYq+1xi7GWJ10jy0AEAAAAAaARFV8tFy1O3an/fxrTkBM9yTArbmtfC8PRUFy62UEkZYliV3yjUHeCT3VO8nu1YXDrhsxfK1yICTPMGWjVFjXkx+yNTnYm+91gW1OigAADoqqqiAOQAFILGppkOMdYJrrwk+I8Ra6YkhB4UkwB1P1m6sdT8KbCcOle0uHJamM8SWI+hbXTO3wA5kVYTDpZ1vDPc5WZ0H+Mw1B/wDbGvUrsamOxL3GlzJHd5QANlUDRVHIDSrXSyZDjz4ymOd3zPD19PCTxmPleztjs7UzlmWYj6V1oGc+WijkOZzzU6UU1VC6RbOTrB5aUUSKUUUG8gpIMjQ9RRRiGmZk9SAT8SJqMUoqiAdZYYiG/aQfEinzlgZ6zNIraP8A5FPorj4ypHwNBilFDg4S8fGEXCT4WQ+WbKfdnifQTUTg3+qfcJ+YqMU4PrV2aS4l7iOMe9ca5cMu2pPoABoNtAKqZaNkpslRQALCLLEm5gstIrRctTt2iSABJOwFWTKgAlWrOFEBrhyodgIzN9wHl9o6ep0owK29od/rbov3Rs58zp0B0aq1xixJJJJ3JMk+pO9BctpDyXWLEXy0CAqDwqNh59WPVjr7oAEFEGSZ0gRoddZM6aeRqUU0UQAAyglr6weWiWLJZlUbsQo9SYH504FWcKsZm6LA+8/dHvjOf5ajGwlrmZbw2AF9nyEiCFQZJlQpyZjIy91POu49hcKqo11XDnRSMgXJzaOuhnToa4exgNAwljGeCpy5Q0HvA+Xl6zXoPs3YNrDtkbOScw0ZVBygEENHOdjXM2xurYGdXYh17kTn8bxtzbyySc8rmA0ALEQI37w+Va3s9jSuS1MDshcJ1nMYYAmdsjDlzHSta3fBvEGx+8EKXEEFNCdSQef5VoNhbYUwg0EeZ7oAE7nSBWN6i4cOGbUpNixYpymPJxCi4Sq2i7pkA776QrHqwlzpsOW9T4MFOHZ7qMtoMmRVkzBBheZlgJPPWtPj1pE7N3IW3a7wVdCzyIVR061k2e1xPbI7C2f3Rj6Kqpc90A9YOvTfoQN0+nvBYYX4nxy5ymfiMbeu3nC3crwyLbGcFSrAlVgEHRTJB1oN3iJtRmVLl0kDtCoAEgEhLi95jJXvhvTaa08Xctdi5nMTeayXWASuQsVtaMApOnQyTziuRxWKBI7IMiohGryxJJOYlQPpMNPKtNJMe7KZK1To9+cLcvYZzJW5bJ1lHkfhYEn8Qpv+2W3H7vEIx6XUKmPUZwPeRWZ2h5hT7o+awT76u4LB9pJ8KiJJYQAeesae88hqSBWtkwDW3595iWpjNrX/AB4ZQ1r2evMYFvMOttw4+Klo98VJ8lgZUym6DJY6hdoAKnvMDrOw5To1Eu4/L3bJAEAZtQzGNd+6onlOu87AWbONu5M185rXLOq3C3lbDyAPtaAeulKJc5tpw09Y4CmMl146jymHawFy6xy976TMSABJks5O2s771K7cW13bRltjdIIOu4tA6oOWY94/ZGlat7i1l1yGwEScwW05XXkWJBDkcjl05RQP2aw3gvsvldtyvxUyfwUzGf7iw54ReAf0NzzxtMAio5a3m4I58HZXJ/8AHcAb8DZW/wAtUsVgGt6XFe2ejoR8zE/CnrVU6GIak65kTPVKRUctqsmweUH3/oag1sjcR60YMXnBOo5TsNxzjX3TUctFy0oq5V4LLSy0WKUVcl4LLSy0SKUVJLweWllokU8VJLzcbGKx1Vh6G2w/CbYn3momzZbZsv3rbD4FGePeKkOJk+NLL+bWlB/Fbyn51ZLWBHaWmVpnJbunb7YcEr6Zp9OeIjDuI7PeagwfO4PaD5Svb4VbYSLi5dpJAExMAXMkn+42p8Rw5wItqch3YKzFvvMgIA+zMdZialdFpzPbMvIB7PdA6A22aB6LUFwLDW3ctMfs3Qp+FzKTUud57xIcOgXuPlnKFzAuDlIhh9GRm/DM0F7BG4I9RFbFxMSg73bZfPMU/VTQk4i3S238ij5pBpod91jFMqDI3HbMrs6bJWt+2jnZte4MD8cxqQNg7pcX7t0H4BrZkepHrRdIRqsHAp0bxmOEqzcEIo5mXP8ASg9wDH+etBMLYfKFe4rEx37aldTC6o0j4VY/7P2rTbuW2BkKFLZ4Ve6MjhTsAJ2oGrLfPKGtFrdXOWPZ42lsXTcKhnIVQyloywxYZYI3GvkK7PA4Yrh5zDwBgRImAGzbDX1rmeCcPu2hmHaBDpK21edpDJJAGm/pNdB7RXVQAdnmCoQviySYAUqCARpz5cq5e0EPUsDqZ2NlBSndhaw55tNawyLER34gjWZ1Gup+NHjUSfSuZ4bxa52D3rjd1HXRUGo8OQaQBmK68qqN7U3NLhW2qiRmysWmdUTvCTAUnYDnyBT0Dkm00fyqYAvv8Js+0XBzfgqRm1UeSspDTrrBg+7npVHDcIug3QLYUOrGSVJZ2B8WpgAsYA0Ec9zynE/aO7dfMWIjZVJCiNtOZ8/+K3fZHFFr+Uu2gYAFiZGYMpHun3GtDUKlOnmZlTaaVWr1R95TxODZLfZt/EGIW5kMZiuSCdCQesTO9cmbcA+ZA+Gp+eWvQPaG1cupcUAyt/uBRrAtsZ339PhXO47DrbYPcGrZnFsggnMSNdO6CADO+8a6ro2erlnqZl2qlnloN5mVhMCIDuQEB57yIOXLoWMEGByO4psRiC8Iiws91FkknUCfrNqRoPQCpXGa6ZMBV0nUIo6c9+gknzpnvhRltyJEM58bdR9hfIb8ydhqAJNzmfwJiLACwyH5MWRbXiAe59TdFP2yPG32Rp1J1Wqt7EMzFmJLHn+QEbAcgNBUTTZaaE3mKapfIaR+1PPX1APzOtOHHNfgSPzmoxSy1eEQcZhFYcmI9Rp8Qf0q7huJXk0S6cvQPA96mJ+FZ0U8ULUwdYa1SumU1Wx8/wAWxbbq2Tsz8beWT6zTA4Ztu2tehW4vw7p+ZrMUkbaelT7U89fUA/M60HQ2058of8i+ufPHIy+eGq3gu2W8mm23zAX/ADUG/wAHuKJNt4+soDr+JNPnQDdB+iB6T+pNEs38plS6Hqp1+UVLON/P29JeOmdRz9/WVOx6EH/fnpTGwenv5fGtg8UdvGyXP8a2GP4oLf5qbPabe0FPW1ey/wCW7m/SpjYajn72lYEOh5+15jZabLWy2FRtnYf4lokfit55+AoR4c0woVvK24LfhnN/lohVWCaTc+0y4pRVy7hsphgVPRlI/wBflUOw9PiP1owwiyCJb7QJ4NW+v0+4Dt9469AtVTRMtLLVBbQC94Onmp5aWWilXis3ihlCVPVSQfiKtHidw+Js/wDiKr/NwTVXLSy0JRTqIQqsNDLJxSnxWbX8vaKfk+X5U47E8rq+jI4+BCfnVXLTqtD0Y3QumO/wE08PhbcFlvAaEDtLbrqwIE5Mw2zHfcCojhbHwNafyS6k/hYg/KqtzRVHWXPv0UfAE/zUXC34GU7Ezy2jUGd+Xpr1pRVrEg8/iPDoSFYW7Pe86rgj3jeRLttgNu8G5KZ7zTnB858jV/i15lus2ZhbRSTlJGY5YRZ65g361V9jcVcdiCRkVRplAjSFiPQb9Ku8cx8MLVv+J3WBIkEkklYOxI9enOuXUB6W1p2qTDoMVzrlx7Jh8PutdZxc8F1DbVJIkjvoE3iI38+prnMXfNwSY7sZQBAVToQo6Tl+Z3JrSHEIxC3CdEcH+UN3j7xJ+WwFV+I4XJfuW+WZlHoT3PzU+6t9NcLZjdfn8Tl1qmNMjvI79PzeY8V0nst/HtnXVCBHUKyifw1kYbCFyNDE6np130+JFbnB3h7a24aGhmg7OANJ2Hi1InXlMUzaWupAi9kUhwx4iVMRf7IkSTckk690NqMx6tBOnxmSopYrVs9wklgpie8xKgkknwjzPuB3qzxNgl25lgtnfvEaDvHwg8/tH3daz75mDzI19xI1+FSkmh4yq1TVeG6CvXS0bADZRsOsf3Mk0Eii5aWWtIFpjLX1gctLLRstLLVyXgctLLRstLLUkvA5akqDWTGmmm56eVEy0stSS8DlpZaNlpZakl4HLSy0bLSy1JLwUUS1ZZpgEwJMch1p8tONKoyAwVEF09T8TTrbJ2E+lS/Z23gx56fnVG2+WCd0Na4ldUQHbKNMpgr18LAjnTftk7pbJ6lAP6YHyoXZeY+M/lNLIOvwB/WhwJwjOkfjHy0stGy0stHM14HLSy0WKc61JLwOWnC0SKeKkl4HLU7VqSB1Mf61OKLZWAx8so9W0/pzVTGwhJmc4G80kkbcvIDRR8AKuYDB99c6kiR3ZjN3oKzOh3qqBWlavZo0liYMDcAKFGm53+VKqXC2EdRKlrtO14HwvscxWQH+iZzLBMLrvudfSsG7dNzEo0+HEAe4mVj8D/Guk4exGHUwEJBIBJI5mdTI01jlWBwazb7aC4bUMsZwSVOYEyvlsDzNcmmTdmOZnoawFqaLkD+/GciFra4nhsxS6TAe1bYmN2ChGA6nu/8AG9LE4NbbkeNszDIBoIJjMQddIMDbWYinxF79ypMMyOy9VUOAyiNm1V/Lfet7PiKlZyEp4Awfm37075VxUb+C23eCjxPOo9wkiToNYkzTYDE99YAVVdGyj7LjUn6RgnU+6BVW+xbUkkyQSd+o/wDt8KWF3jmdAekgj9flTOj6mcT03+wWheNW4vOPMH4gH9apOO6PePgZ/wDsK2ePpN9mH0srafdEflWabRy+876bgdfQ0VJuovO6DXFqjj6nxlPLSy1Y7LzHxH6Usg6j5/2p15nsZXy1JkGkGdNdNjJ089IPvo4Rep/CPzzUoHQ/Ef2qryWlfLSyVatsB9H56/MEfKi4i+pgIgUAR3grMdSZJK768gNAKrEb6QgFtcmUMtSW0SNFJ8wDRs56kemn5VA6760WcG6yPYGJ008xz8p8qbs/MfP+1TilFTOTEJDKOp+H+tKB0Px/0qcUoqWlYpEkcgPn+ppsx/4AH5VOKaKlpMZkWYnck+pqMUSKUVcmKDy0stFipBOp+VVeSanZWjyuL91kufKFNRbBJyugf4lt1/pDD51M2AAD3TOsZoEbDcg7hvlQmRhJAYDymPiNDWcfQ8/e80sQNVB7/Kwi/wC2sfCbbfduJP4SQflULnDbi+K24HUqQPjtTZzzg+oBoti+VPdlfuMR+tH/ALBF3oncRz2ecB+xN0OnkagcMa7rgPGFZMtx+/OkjlpGoEGtN7dp9wjeoB+ZrG22sjWZZ00/xdOqgZH5755h2JolxIAH8x9+3yAPvrs+M4DDrAKMGaf4cfMHTnO3Ks7AcMtXLkszAT4WtlfRcwYjQem1MG1qwxETO3+OdWwAgkzlwlbHD7gOVXLCBAZdxMlZ+tq3urQx3BMjkKAw0I1iJPhIBGkfpR+E8OU3DKqNSOzdWbTqGOk76/3qqu0I6Q6Gx1adS3PP3m1j74tsoIHeXIJY6ywBkRoBpr51zhw62mLgsAhEMVzd7eAO7J/uOVantGqhlLajLAUeR1JI1jUaDpuKp8VvdpZtvoJYggAeKNZP8s++sdFTYW0Os6O0uCzX1XMc90yeMnLcdRO5LHQFiTJJidNZj9aBg+8txIHeXMN/EneHP6uce+tt+DtfyMBH7tMxaQJAj5gA1q4H2eS2VJ7xGpkc9MpUA/nNaDtFNadt/nMg2OtUqlgOr5GcL1Gm07Dlr+U1G2x5H4aflWz7RYdLd4hNtCREQTqQPKI+NZASDWymwdb21nLrK1NypOhmhx7U2zyNq23xBrLC6H1H6/3rV4gs2rB+yy/haP1rORd/T9Qf0NVR+ADnWFtJvVJ4jxEBFNlouWnIp8y3gctLLRctKKuS8FlpZaLFOum3+5EGqkvA5aWWixSy1cq8FlpZaLlpZakl4LLSy0WKUVJLwWWllosU+WTpVS7wOWllqxfsZSQY06EEfEVDLUBkNwbGDC/7/SkRRgu07eXzpmXXTapLvlLV/l91fyqOD8Yp6VK/pGj5o7Zb4l/aqFKlQUPgh7X8yWMPWze/hL7qVKkbR8QmzY/gaa2C8I+636Vjps33H/oalSrEmpnUq6LLXtB40935CtnhPhX7i/rSpVVT5Sw6H/Q8yParxr939TVLD/8A67/4g/pFNSrTT+Uvb5zDX/6X7D4TrMD4F9KfG/w29DT0q52+dv8Ap9pwvGN0/wAO3/SKzm39w/IU9Ku9Q+Adk8ftfzW7ZoYz+Bh//m/rFZq7+4/kaVKpS+E9p8TK2j5g7F/8iRNNSpU+ZYqVKlUkipClSqSRUqVKpJEKVKlUkipUqVSSKnFNSqSST0wpqVSXFSpUqkqf/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4582" name="AutoShape 6" descr="data:image/jpeg;base64,/9j/4AAQSkZJRgABAQAAAQABAAD/2wCEAAkGBxQQEhQUEBQSFBUUFhYVFRYQFBQPFBQUFRUWFhUXFRQYHCggGBolGxcVITEhJSkrLi4uFx8zODMtNygtLisBCgoKDg0OGhAQGCwkICQsLCwuLDcsLC8sLCwsLDAsLCwsLCwsLCssLCwsLCssLCwsLCwsMCwsLCwsLCwsLywsNP/AABEIALwBDAMBIgACEQEDEQH/xAAcAAACAwEBAQEAAAAAAAAAAAAAAwIEBQEGBwj/xABAEAABBAECAwQGBwYFBQEAAAABAAIREgMEIQUxQRNRYXEGFCKBkaEVIzJCkrHRUnKCweHwM0NTYvEWk6Oy0gf/xAAaAQEBAAMBAQAAAAAAAAAAAAAAAQIDBAUG/8QAIxEBAQADAAIDAAIDAQAAAAAAABEBAhIxUQMTIQRBYZGhI//aAAwDAQACEQMRAD8A+HwiFOqKrKJUIRCnVFUhUIRCnVFUhUIRCnVFUhUIRCnVFUhUIRCnVFUhUIRCnVFUhUIRCnVFUhUIRCnVFUhUIRCnVFUhUIRCnCISFQhEKdUVSFQhEKdUQkKhCIU4RCQqEIhThFUhUIRCnVFUhUIRCnVFVIlMqu1Taoqtka+iqoqm1RVIdFVRVNqiqQ6KqiqbVFUh0VVFU2qKpDoqq5VOqiqQ6KquVTqoqkKTVFU6qKpCk1RVOqiqQpNUVTqoqkKTVdqmVRVIUqqKptUVSFKqiqbVFUi0qqKptUVSFKqiqbVFUhSqoqm1RVIUqqKptUVSFPqu0TmsVtunnzgGO9bY09M2qKq5qNPU/NJqkOiaoqndmiiQ6JqiqdVFEh0TVFU6iKpDomqKp1UVSHRNUVTqoqkOiaoqnVXKpyUqqKp1UVTkpNUVTqoqnJSaoqnVRVIUmqKptUVSFKquVTqrtUh0RVFU6qKpDoqqKptUVSHRNUVTqoqkXomqKp1UVSHTRZp/H+RCtDFUWPMbe8cj8FY0uRuQAO2eORcQA4dA53Q+J8E/U4ox8iC1wBDhuJED/wBStsaapHT9q0R9obcpmesAJTOHuDodA8HEA/CVB2Qqxif7I/eME9IAP5kJDpzLw8tmRy5xvy3I8P6LNys3XpcLLtmPbG4j74YNwfGD07llazSwZAMHl+nmkKzA1Pbp5Gya3TlXMOEwDGwEHz6gpyVlZcUFQqtjU6azQ5vTYjqOv8yqHYFOTpWqiqujSn+/zSXMhOToiqKptUVTk6KqiqbVFU5Oiqoqm1RVOTomqKp1UVSHRNUVTqoqkOiaoqnQiEh0TVFU6qKpCk1RVOqiEhSaoqm1RVIUqqKp0LlVIUqqKp1VyqQ6Wca9Bgac2Co3cwjzLfu79QDYeEjvWPkw1MK9w3UOY4EOLY5ESI+C2xqqnk0ZWhwfQHI4MMw7rH2f93lA3XrcPD8WcXbVpkktcaNE86zzHPZWcHCKGCGgOBALfaBnbd3y96FYI0QBiSC2T7IJ8ftd/JR1uhLmtfiBdPsvFZseji0d4282leg1fC37GvgYmFPHwl1RAM9QxwMg9+6QryTeDO51cwibNMjbnYB28fon5eFxjJ6S2THXf58l7Dh2A4yN3CPuD2wPODHu/JW8+nwnG91HySA4H2WzMgwOvPkRyUV84ZoXCS0Ejyke896taPheXMCQA0hwE+zisXTDQTEukfNepa17new5wAGzMd2wBzgde/rzVkaZ2SGmznAy2zpqe6rfseaZK8Hq9CXNe4CCIs3lG8bDu8Fg5cML7d9EteIdjaXusC5oIFqxuZh07tMDqd1899IvR44vaDSAdiCQau7tvcd/5JjOMmfx42qKq4dKZiFbxaSoDoknkrnCYypuAYIiSl9ue4Kzn07iZj/hdw8PJ3M+ST2tvhV7bwb8EDP4BX3aAdxCpZcNTupMZM5zhzNjBaHDZV6q1iyRsdwpajEBBHVXGCqdUVTaoqrEpVUVTaoqpClVRVNqpswk8ht3nb80zMeVxc+FeqKqx2B8PxD9UdifD8Q/VY9a+2XG3pXqiqsHCfD8Q/VBwHw/E39U619nG3pXquVVnsD4fiH6rnYHw/E39U619nG3pXqiqsdgfD8Q/VHY+LfxD9U619nG3puP0wyNBbBcNoEiRyET8I8lVxYSDyWxpsLGhvaEASQQw3cfAxsPj7lYy6jGDbsmFsAgkvsTtO4dz8x7luaKrDWOYag7QPf5r0XAuODdmQtAMV5uAcDzMSQIkLzGq4k1pIZixjxcHZSRz3uSOvcu6TibZ+tx446HGBhePKoh38QKmcLjL6tppfILhadiYPmD3grM41hNYkyBybDZM7bDbwmAqfo96Q43Qy2TlAGWDBiNsjeX4Y/NauZ2R5huNhbyEBryPGw3P5LXj8z+spcPH5cjmgh1x/tnf39wVvhHEnT9hx2gw5wlszBmevJewbwHC7HbKGs/aLTAHdtuPcCss5tPjNcDsB6ntrBxHhYADyBlO8Z/MLxnH6sZtK+sscWtJB5ucQNiQevTyVTT4W9oHUfbfqAyQJ2kd61jxNuIC7Kh338TrN+MkFWNLqcGXm+zgOjXB36H5rHr8/cEVNNlkglu58SJjYyDstTPwxmoxw9gPLcztHKdwT8VI61gmreW+8EnylUtZ6RuxjYb+JG2+3KFhnG23jDLGcY85Y+f0LaXGcTTz9pks+XL5Kq70KFiC7G0DYXdBjoYCs5PTHIZis987AeKxc/H7kyW78/8Rs+IIn8lsxjf+2N0buL0OxiABiftu5z3D4AEbfFS+gG4p7Nobv8Aab9YSPA8gFjabjgx7xY9BZ4b75gn4BaWHj0ulmRgHcXNb7q8wekwptrsy121L13owzJYsBaTJALYE9wK+e8d4aWfdOx7j4r6zpuLX/zB5mAPMez8kvi2Zz2HsMoLtvYLcILjy9k5MZ38JWjv5dfGro4+LPnZ8T0+lLnNaQQCQCSDsOp+C39V6PtMhr4aDtO5jeJ8VqZuK5xkDHnIJcGn2dOI3gyBiCw+IYNQJqHEB5aO8gdfy+a7v4W2d9s4+XXGPX9sPk+P48Y/89qmPRtvXKmD0Zx/6vyWR2eq/Zf81Ls9V+w/5r1vr09Y/wBOfn/J+t4OxnLL8gqXB9QMepxteQ7G94Y419oW2BB8yFX1bM/Vjlh6vJkabQQWkET3gyFx/wAnXTmT/mXR8Osy+z5PRyDsOXgqnEvRwnE8xyBK+jactexjtvaY134mg7ruXEwgjvBC+fy7Y/LebUOa5zTzaSPgYUfW3K/xvSVz5R/un4gH8yqXYKKh627vR625T7BcGBBH1tyPW3KfYI7BBD1t3eu+tOPVd7Bd9W8Pkg9Xp8567jx/ktbR6d7gQxpe07lsS4eIjfu3Hdv3Kg3X4WfYwyehzPLx+BoaD75C5k47mdzy5D1i7g0eTQYHuXq3LyIbxHQkGzZqe/m0/su7j+aoNwlamL0ky1jJTKOX17e0POftfajwmFz/AKgcPsMwY/FmJk/idJS5IvcD4Y9wLvstHNziGNH8bjH5nmvR9vixtDn57N6NwtfZ0f7ngCPH5LyWbieXNW73O2kAk1kyNm8htHJKfqS97gTZpO2/dyA8Oin7nyePD0nEvS17wGNhjAS0NbuPeT9o+JWDm1BLxHUBx7h3+6FT2JPmD4+/4rT4dpi8UeCZ2a5sHqNvEbBXEx4TP75WNLxfJiJo7pu2A5pA5S07H+pWno+Oh5rlY0DocI7NzPEbw7yPyV7S+iIZvkkw0Q1hBd4knkI3257dFW1HAWsJrkbH7r574OyxuuWUzh6jT6hsNeXSDyeLVLmgbPHNruXfzlZPEtZi3a9znHrRorPPYSD79uS7wziGPC2Je8cnNcAxh/h3P5HZWfoJmYhwLmA7kZWuEDwcBWPOFhjPPleb4Y2LhQzD6t435Ne04zPnuCfelv4Vi05LdQ82/ZxgPI8yTX81uu4rp9G1wxzlfv7UUaB4Hn79l5jP6SsykjJgxFvP2LY3z3h8kn3yr1nPjwuNcYN1OlwvMY8zS6NmvacQO3fJbPmQqI4TmDv8N3nAr+PlHjKYdJhzQcOUYwfuajYtP77RBHjsn4/R/KTQZGFpIBLcjS2O+J3+Cmdv8rjX+o09FxHTafGG5wx+UEzR7ndfvFoqO6BKYPSvSD/Kxx4vyf8AwsfX+htWl3rOIQYg7FeffwRgO+s048yVxbb/ABX92y79dPln5rh7XX+k+hyS52nwlx3k5MoM+5iw+NelVIfjY1rXEt3c/Ju3xeARzWOzg7GOB9bwPgzDZMx0+KsP1mB0jJia8WLhewgmZIqQuz+Bprt8nembPbD5+tded9cYpX/Xzx91nwCm3/8ARH/ss/CFTynRHnhYPJ2T/wCkrs9F/pD8T/1XtzbP9YcXOqeu9OHP+6z8IXkuMcW7WZAHPkIW1rMWm+7jA/id+qwdZp2ONWN3cajc8zsFzfPt8uNZMN/xY1r7zpOJ1xYRPLDhn/ttTPpjxXj+MaymVzG8sYazyq0CP77lVx64kiD1A+K+fz5drz/H8E6jIfH+QWf6stzjDR2+Tfk4j8OxHyVUYx/fRQZvqyPV1qDEFNuAFBkero9X/vuW03TNP981Nukb1QYXq/gj1Vehbom9T/RM+j29/wA0Hn2PB6fElWcTse1h8CY98rKsmtevTry438GPE7n7J72mzR/Cd/mmv4WTuwB46Ob7QPuHI+cFYuJ8dVLLqa79eg5AeMfkpSNnWaXI0VawmPtHGA7fq01mI7krR8MyuP8Ah5GjnLgWNA7y50AeZWCNQZmSPJbfCGPyOAJloILi4y1o7zJSkejwcBbNn5cYB6MDsh8hAg/Few4PhxYQCGNkkBnaEuJ7yRsAZjceK8c30ibjAbi9loB6NcT0l0+4xyTdNxZz7OtZwHODLTIAMeX5LHP75XH4+jM1rKwYaY5t9oD496xeK4cZE/W5Bz+rqBJ73SSPgvHZ9c6dnHb4Dv8Aern0jkc0EdoQOZaSDt02TGs/tc/rQyagsb9Vic08rk9rkG/SRHynnusnNlyT7bspJMkuc1gk/vnc+9W8Ws/1hURuXkh5HgJ3Pu8ysx/EcDubHs6SCMg+DiD8/cr+JMnP4a/LuDO/tbiwb1JbO4+KynaNlnANyw0bkEGPEiFsY2OEkBhYeT2lrGkd9jy8uYOyhqmOL2glwc/7JkPaSOocDGw3JPRM5MYJ4Xow6o+sgnYhonwAbJt16hXuK8cx6UxidfI3qd2sd7h7RHw81k6/imLE15ZlL8kFgoHMZ7Qhx36RsIjyXjdRqy48z8Vj5Xw1tVxzK631j+e8Pd+vmqLuI5T/AJmX/uPPylUC9FkmGVz7aODimRr2uL8hggn23cp803WMw5HOcNQWlxLo7PIee8LJL1Gy2abcZuEztlZfo8fTUf8AjeuDSM/1/wDxuVeyLLZ92U6yll0g6ZZ/hcFs+hHowM+oZly58DcWB4e9r30e6u7A1p5gugT5rEsglavk27wz1+TOH0rU8Hx5Huec+GXuc4/Ws5uJJ6+K59C48Le3ORhZjlxq4O+zv08l81TvWn9mcdndmTJaDDSfJcufg9ZbsfyPeHM3ES5znftEu+JlR9e8Unsm9yOyb3KfRn2y+/Ho/wBf7ij6QPekdk3uR2Te5Poz7Pvx6WPpE966OJnv/qq3ZN7kdk3uT6M+z78elocUPepDi7h1VPsm9yOyb3J9GfZ9+PQsutekWQHrdXPFx+cjbl3xskl6TZMwsLjABPkrSHYQSYHyW9qnHFha2d5JfHRx+6f4S34kLPwPbiEN+1HtPBmJ+6z3cz5xtzlrHijWjbd3vPs80qxUfqiVp8K4h2cOPM7ADqDs4nw8FkdgTyBPhurDcRhrfvbwN+RO3vmfklSPSM1duTQ6zZJmm3Mk7wOXNUOM8VktDDswQCCYLubiJ8wPJoVPU6gMx0EkzDjtyG9R4W6rHy5ZSkXRrjPNMOu69/fusqyA9KRpO4ifL80zDxnKxrmse5od9oNJAO0H5beSybIspSLL85KXZKsuWSkOsiyTZdsrSG2RZKsiylIbZF0qy5ZWkOsiyTZFlOiHWRZJsiydEOsiyTZFk6IddFkmyLJ0Q6yLJNkWTohtkWSrIsnRCbLtkmyli3O611u5PxNsY/PoBuSmu1PRuze4bT+93lJbmAmABI81XLkpy0Meqj+mytXt7PdPx6krGa9W/Wf+fJKcr2fV9mA1nTcnrJVdnEXj7x+MkeR6KhmzWMpd0py0cmokb/35Ks5yRdculOT7Llkm6LpTk6y7ZIuu2SnJ1lyyVZFkpybZFkqy5ZKcnWRZJsiyU5OsiyTZFkpyfZF0iyLJTk6yLJNkWSnJ1kWSbIslOTrIsk2RZKcnWRZJsi6lOTrIsk3RdKclWUu0KRZFlrrbDrLkpVkWSkNlduk2RZKQ2yLJVkWSkNsiyVZFkpDbIslWRZKQ2yJSrIslIbKLJVkWSkNsiyVZFkpDbIslSiUpDbIslWRZKQ2yLJVkWSkNsiyVZEpSG2RZKlEpSG2RZKsiyUhtkWSrIlKQ2yLJUolKQuUSooWDOJSiVFCESlEqKEIlKJUUIRKUSooQiUolRQhEpRKihKRKUSooSkSlEqKEpEpRKihKRKUSooQiUolRQhEpRKihCJSiVFCESlEqKEIlKJUUIRKUSooQj//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4584" name="AutoShape 8" descr="data:image/jpeg;base64,/9j/4AAQSkZJRgABAQAAAQABAAD/2wCEAAkGBw8PDQ0QDw8PDw8NDQ0NDA4QDw8PDw8NFBEWFhQRFRQYHCwgGBomHBQUITEhJSkrLi4uFx8zODMsNygtLisBCgoKDg0OFA8QFCwcHBwuLCwsLCwsLCwsLCwtLCwsLCwsLCwsLCwsLCwsLCwsLDAsLC0sLCwsLCwsLSwsLCwsLP/AABEIAKgBLAMBEQACEQEDEQH/xAAbAAEBAAMBAQEAAAAAAAAAAAABAgADBAUGB//EAD0QAAICAQIDBQQGCAYDAAAAAAABAhEDBCEFEjEGQVFhcRMigZEyQlKhwdEUFSMzYnKCsRYkQ1OS4Qei8P/EABkBAQEBAQEBAAAAAAAAAAAAAAEAAgQDBf/EADMRAQACAQEHAQYFBAMBAAAAAAABEQIDBBITITFBUaEFIlJhcZEUMoHR8BVCseFiwfEj/9oADAMBAAIRAxEAPwD8oSPpvnKSNA0IKRBSQg0NI0IVQizQ0GUNI0NA0NKzRBlCjRUmUVBlDSNFSsUVI0VKxRUmUFJlFRFEmUCFFRsUFIUFEUFIUBFAQ0FENAktARRENBRS0ZIoitI0yRCkhBIKSNUCkINDQVQ0mDQNCDQo0VA0NI0NBlErUoirFELZRUrNFSsUVK2UStlEbFArZRUhQURQUhREUCFBRFBRDQUg0BDQUU0ZIaIpAhoCkybbDbJSEKSEFIQpIQTVAiCkKNCFUNA0INErNCLZQ0jRUChRcSViipWyipWyipWxxolbFG2SKxtugpCcaddfMqKaBWKA2KJCgopaAigIoEKCiGjJS0BAFLQFIEUBWkaZUhBSEKSEFGqBEKSEFIaBSNJSQg0QNCDQqzQi1uPux+KZIRiQXl6ut9xSKJMokyiTbjhz1FfS6LzJJWP3t+76X5Ajmm7aW34kmmiNhoDYaBCgIaApoiGjNINAUgRQTBDRkpaApAhoCkCtCypGgpIQTUAiFJCCjVBSQgpCLUkINCjQg0QNCmzF3r7X3MQYpqPnLp6LqSQ4kmUKZRIxjZJWGfLJS8GmCdufGopyj7yyQ5nJ/Uk3fLRUrec9yot/sJSaUVeyv/7vBPU0PZjPlaSTt9AnknbruyeVVVJKK2XROt9+8i8DW8Nli6hSuHH7N+B4Za+njMxOUW6Mdn1cojKMJpLxvwD8RpfHH3P4bW+CQ8b8GXG0/jj7rgavwT9mqbS6uvXYOLp/FH3HC1Phn7NelftMtc69nFe9y8rkv4vSzjz2nKc6xnk6MdGIwvKOb0P0DG+md/8AGJrjZeWdyPhZ+rV3Zl8Y/wDZcXLzC3MfCXwqXdlxv+lr8S4uXyW5j80PhOXueN/FoeLl4W5j5a5cLz/Yi/Sa/IuJPhbkeWt6DP8A7UvnH8y4vylbnzhpR7Q8lI0FIYBNBSEFGgpIQUhCkhBQgiFJCl41v4eD8xDZlhspf0vufMiTbw7A55cW1xeSKl4V1dv0sQnV5nObf1VcYJJRioXskkQtqQpcMdtV9bb4kkNFSMe8qTbpknLdVUZO30TrqSe9oNDCWglqM3MsGPNWbl2nny7KGKDeyVO2+6jE5c4xjrJjy82Ou01r/I46v/f1F168w1Pkvquz89BLlvBLG1sv27lDr33G0YmM+0+n+0/ReFavTY1yuEIpKu5tvzl3nz9fS1cucTbo0s8MZ97G4XruP6bEvdx4nXio/kYw2TUy/NlMPadqxj8unD4/jn/kKWO/ZYcFdN1bvwNz7OxnrqS1jt8x/ZHq/OOOcbyavJLJJQxSk05LHCKUmlSk31bql17l4HlPsznyz5fOHTh7V92InDn9XlSyT+3fwr8Q/ps/H6f7a/qn/D1Pt8n2l8mH9On4/RR7U/4OPXKUl70ox9UZnYt3rnDX4yc+mnLh4Ntl1Nb/AOV1CVd7rb76OfGKmTqc4j6ue9Qu6Re8vdZ+k513SK5W7ipcRzLx+8t6RuQ2R4zlXiPElcOG2HH5rxHiyzwobl2jl5jxZHBhaPpuBSFlSNIo0FIWSjSUhZlSEEUoWSkKKQgiHVF88HGveTc/5tla9drIN+lfJps8k6c5Qw/0u5Sr5JfEU4aEFIqTspY4NdZ31+yq6LzGlbltL18yTt4dw7JqJSjj5bjBzySlKMMeLH0c5yeyW5nKYx6p3TzaDT3jhhlrZLaeZ5ZYsU5d6jCK5nFeNqzNZz3otuq1OTUaNwnjjgwaep6WEFKOOMm6krbbk34vfYccIiZnvKt4M4R27vB9za8TSOHVTh0YJ6mm7S517spSceVpJ3JJ1s6M0XNqeJ553u/VXTXxIvOksk5VUpSb2ik22/QzllGMXlNQ3jjOU1jFyzNppQlKM1yyi3GSezTXVOzzw1Mc43secOqNkyifemkKEe9/JDzesaGGPVXPBdFfq/yKlxNPHp6OXVLn6VH0ijyz095n8VEdIZ2Lw4XrZe2kowhGXtHKlv0UPi9/6T5WEe/N9nTq5XhFd33/AOh8Ol0yY/mjo5eHJz8yHwPQy6Th80W7Hg70/E1y7KaWXSUPmg3I8Hfy8tGTsRhfRx+aDh4+DxM/Lky9gIPpRnhYtcXNyy/8e79A4OPk8fLw+YR3uVSGATQUhCkaBQhSEKRoFCFIQUIIhSQhUW001s10JPQyuWTSwdVyZnB8vSbcb5mvtd1iHE8b8GIt7mh4LCEIZdbklp1N/sMSxOeWaW7m42uWHm+pic5maxi19Rn/AFYnX+fyVfv3p4cz6v3adfMv/p8vVchLj/s6jo8OPTRVe84wzZ5+c8k19ySRcO/zTf8AhWjN2izZccsWapY5yUpLGoYG2vtckakvJpjGGMTcQrdCem0+nx5YwyPNmuUFKcHyQW32drfea52nJPj2aVRlTxJ/unUr8bk97JNOTSY8r/Yzne69lkjKUk/KUVTXrQE8O4NkzSW21lKfecE7BOSTcfi9jj1ts09Pl1l06Ozamrzjp5fRS7E6TFHmzvZLfflXptu/gcGW26+rO7pY16/6d2OyaGlG9q5X6f7l8p2j7QYdJF4+H4MeJ9HnlFOb/lj+L+RvT9nTnO/tGU5T4v8AnoNT2hGMbmhjGMfT/r9351q9TPLOU8kuacncpurk/Fn0cNPHCN3GKhyZbTqZdcnOzTxmZnqGBSzJRKCfVJ+qRmcYns1EzHdDxR+zH5IxOnh8MNRnl5kci7lXpsY4WHww1xMvJUpLpOa9Jz/MODh4a4mTZHWZo9M2Vf1t/wBzPCx+f3W/PiG6HGtXHpqMnx5X+BnhfOTvx8MN67T65f6/zj/2Z4c+TvR49XlI93nKkagKGBJRoKEKRoKQskVKhZUKKEFCFCy9ThHB8mokqTobT9L7O9lIafDmy5oRnH2VQx5FcJ5bTi2u+qOLW2iMssdPCed868PbDT92c8o5R0+r5rj/ABzPibjh9hibv3sOnwwmvNS5bT80dMaOPe5+szLxnKZfL5Hll7XLmeSUpJe/kcnKTb8X1PaIrlDLjvyQoNbEgSfV6rs3kzQwZXm02CGTBj9hjzZVjnKlTVPpve55TqxcxUzXiDTm/wAPaXHJe14lpk01zwxrJkdd6TSpsN/LthPoqduq7QY8FYOGSjhxxkm87X7bO13yk1svIzGnvc9TnPjtBuuj3+FdqsqUXm9jkjJLmvHjcW/G13mM9lwnpcT8plvHUmO0T9YfQf43xQg1GGOPhXcck+z7m5yt0RteWMVjjEPj+0PbT2l07+J2aWjjpxUOfLKcpuZfB67WSyybZ6JyMCASQaAJLMtJCSlmSkCGElLMlLMyVo0CjUBRqAUIUhCkaEqQskRKhCjQJIoWZd3C9J7XIl3WhD9s7McBx6bFGWZKDaTUXs0vF+B8fa9tictzCbfS2fYcso3s+UOTth2owwg4QqSWy3a+R0bHsuUe/lyc206sZZbuPSOj8rzayOfN78XFW2+R3aW+6Z9NyNGq1XvbRuLSaTlL796FNHt39VKK8Ku/WxCeeTey3fgt7JPpdL2ZeJRy67Pj02OozeO1PPNPelBbp+p4zrXywi59Pua8vP7UcXjq9S5xg1jhCGLDFvpjiqWw6eG5jUzcm7eO5+SNhLXh8gLZh1M4XT27090/gRVLXzezUeXvjX49QLVOWO7cZeS5rT/Eyoapcr6WvLqgaa2RSZSQagMElg0kyUmSAkpCSlmTCWElSEKRqAoYBRoKEKRoKFkipULKhRENunwTySjCEZTlJ8sYxTbb8EWWUYxMzNQYwyymoi36BwTHpuERWXUyjPWSVwxxqXsvTu5v4vl4v4urr622ZcPQise8/v8At1fX0tn0dkx4uvzy7R+379HHxbtvky3Wyd1FNuvV97Po7LsWnoR5y8/t4cG1bbqa810x8fv5/wAPlNXrZ5ZXJt+R2uJtyycVGMY7vGuaXL7zvzEOfMq5V4RQpFkn0/ZbhkFD9P1T5dNpsicY0nLPkXSEV60eWrnP5Mes+keVEd3hcV10tRqMuab97LOUvRXsvkemMRjERHZOQUDKBFjfj8wKWBHMCDXh8gaQwIBJYNAElmWkgUmSkJIYSUsyUsJKkIUhgE0FIQo1AKEKRoKQgiypDbWOE5cohai+vReLMzk6tPZY65c3bwzieXSzc8MnGThKDbSezXg+nqeGts2OvUZdIe07VGjExh1/w5suaU5OU5OUpO5Sk2236nVhhjhEY4xUQ+ZnnlnlOWU3Lt4dw2eaSSWxth9vwfsM5pNrr3s8dTaMMOsmMZl63FezUMaSSSUIqN97rvMaO0xmssafE8Q4S5Z44sacp5JqMUt+r6nVMxEXLDs1+q0/DLwafHj1Grg2tRqssOaMJfYhF7beJ4472p708o8fuejxuI9o9VqIxjOcVCDbjCGOGOKb6ukup6Y4Y43MQrcC1T+soy9Yo2C9XLeqXmopP0sC1yzt/Sp/BJ/Mk1yAoIhgkgWWBEmBQwIYFLMlLAgClmSkCGZkpYFJklGkpCyo0gsi8U34Ld/JGZ1MY6ydzKezpw6bLP6GHLL0g1/eg4+PbmuFPeoejp+zutn0w8q8Zyr7kZnaJ7Ynhx59HpYOxWof7zLCC/hjv82zE6+c94g8PHw8XtVw2OiyYl7ebXIpSfVOTbSVLyizm1NfUjKKyl1aWlhljN4w49NmU/4V59X8D6OGvGTxx2SI6zbs50ui+L6/LuPXnJy1cMIqOf0a3K9395r3cecy5ctTU1OUfaF4I88lGLTlJpRSd226SOfPbtDDrlf05vTDYNfPpjX1fU6DsLq5VLN7PBDq3OStLz7vvPLP2npxNYYzlP8AP50emPs3OeeeUY/z+d32nBMPCtIo82p/Ssiq1ip479Vt/wCzDf2vW6YxhHz6/wA/RmcNl0uuW/Pp/P1fYPtHoOVVnhBRSpcrtLwWxy/hNe/y3+r0y2jRyiKmq+T5njvbPhkU/dzZ29qUuRJeKZ2aOza+P90R6uPPPSnpEz+r5jDxrQw9tqNItRk1ShJY8WZxisUWmpTTX0qR2TjqZe7nVfLu8OUdHwc5uTbbbbbbbduz3ZoEqYSFgWWSAENkkgWMClgQCSwMBgUsDCWDQZmUlg0GBSzKSzLQAvr8PYPL/qZ4x/livxPHfy8+jdR49XZj7FaaP7zUTl6S5f7B7095Vx4h0Q4JwvF1iptd8nf9w3fK357S2/rDh+H6OPGq8kVxHdVM9nPn7Z4IfRUV6JGZzx8mNPLw8rV9v/sszOtjD0jQynu8bVduckujZidfw3GzeXjcU4nPVYXKX0seWH/BqX4s8c85ym3vhhGEVDNBqFUVCCi+VKUpScm5d78vQ9tPap04qMYvyMtn4s88piPD2IYLVyyde5bFx9p1fy3+kPT8Nsul+av1lnssafTm9RjYtfPnl6z/AOidu2bT5Yxf0huxZ+R3D3XTVrZ0+u50YezI/uz+znz9qz/Zh91ajV5crXtMk58qSjzzlLlS6JX0Po6Wljp4xjjFPl6urlqZTllPVmPVTj0keryVLW5H1kyFNTk313FL0+eWOcZxdSi7TG09DC4anmi448WVJyhOPuQlXWMl0QWGv9Vzf0J4sm1tQmnLzVdWVpzz0mRPfHNesJFZaskJR+knF+aaJJS+XiSEpeAGkkmUwKWwIBBsDSWBDApYEMClmSkCAkpZkpYSQZLrz9tc0ujZwTry7I2aHBm7Saife/vMTq5S3GjjDlnxDUz72G9lLW5jDX7PPLq5BWUm8YbIcKyy62O5I4kQ6sPZ+b62ajSlmdaHdi7OJddvU1GkxOsnXcNxQxTUZwc6+hzK5LvXqWWnFcupx1Jvn0aeH4Ixgnycsn4r3kju2XQjHC8sebk2nWmcqxy5OxM7XIUxFEQbFKsUyyBsUwgvFkcZKS7nZJsyx+vB+7fxi/Bkm3T8Sywte0m4vaUeeW/5EqZDieZbOfPH7GT9pF/MlTM+vlkSTahFdIRiljXwQFzSm090n8ESDzP09EBS8l9Un57oknYElgaTYENgUtgQBSwIYEMyUtmSlgUsyRZF6MOAY49XFerRw8KHTxZX+haWH0skF8UO7jHdb2c9j7XSR6XL+WLZqMY7QzMz3ln6xxL6OGT824o3Gnl8LE5R8SZcUyfVhjj85fkekaOXmIZnPH5y1S1uZ9cjX8qUTcaEd5ZnU8Q1Sbf0nKX80m/uPSNHCOzM6mXkxSXRJemx6xUdHnMzPVSZpk2IpViDYo2QplijZA2KZZJllab9Ln5W+jUlTUlaZWluMZWlHklVqpXGXkitOaSa6qiQskuOXan07vFAg4X0d/c/kRa2wVCyLOd+IFDYKg2BFgUtmSGRDZkpbBBsGksyUsCAIaT67+u/9zO5j4a38vKopLoqNRyYlSZq2VJmkUxZUKNiCmINjYNijYg2Io2No2Vg2KZZWKNlapljapllapccm1NWvvRWqDn7tedr0BUiys0yyQsLQsiLBULAiwIsLQbApCyLCyGzJDZFLZkpbBBgQBYmSKEFMQpMbRTEKTEGzVg2INiimINlYNjaNiDZKmWNijZWqZZWmWVplkmWVpllaZZWqFkqFgaZZIWFkWFoNgRZWaFgRZm0GwKWwIbApbAiwSWwIsLLEyJTFlQopiDZBSZqwUxBsbBTG0bEGxtUbIUyxRsrBsbTLK0yytMsbRsrAsrLLC0yytCytMsLQsiLBMsrNCwIsLQbMmg2STYWRZkhsiAKWwIbApsCxMkUyCkzVg2IKZApiFWNo2Ng2INkqNjYZY2jY2mWVg2NqmWVqmWQNkqZZJlkqFkqZZGmWVqhYWmWRFhaZYWhYGhZIWFkWFlLYEWCFkQ2FlNmSGyKbAsTC0UzQKZBSY2qKY2DYg2QNijZWDY2KNjaNiDZKmWNqjZWKZY2mWVpllaZZWmWVpllaZYWmWVqhZWaZYKhZIWFkWFqhYWRZEWCFkQ2FkNhZpLYIWBDYWRY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2290" name="AutoShape 2" descr="data:image/jpeg;base64,/9j/4AAQSkZJRgABAQAAAQABAAD/2wCEAAkGBxMQEhQUERQQExMVFxAUDxcQFxAVFRgQFBQXFhQSFxQaKCggGBwlHBQUIjIhJSkrLi4uFx80ODMsNygtLisBCgoKDg0NFBAQFCscHBksLCwsLCsrLCwsLCssLCsrKys3KywsLDcrLCssLCsrKys3LCsrKyssKysrKysrKysrK//AABEIAMcA/QMBIgACEQEDEQH/xAAcAAEAAAcBAAAAAAAAAAAAAAAAAQIDBAUGBwj/xABCEAACAQMABQgGBwcDBQAAAAAAAQIDBBEFBxIhMQZBUWFxkaHREzKBkrHBFCJDUlNyghUzQmKisvAXc4MjRGPC4f/EABYBAQEBAAAAAAAAAAAAAAAAAAABAv/EABkRAQEBAQEBAAAAAAAAAAAAAAARASESUf/aAAwDAQACEQMRAD8A7iAAAAAAAAAAAAAAAAAAAAAAAAAAAAAAAAAAAAAAAAAAAAAAAAAAAAAAAAAAAAAAAAAAAAAAAAAAAAAAAAAAAAAAAAAAAAAAAAAAAAAAAAAAAAAAAAAAAAAAAAAAAAAAAAAAAAAAAAAAABK5ICYFvcXtOnCVSc4xhFZlJtYS6cnJtP63Juc42lOPo08QqVNrMl95Q3YzzZ5sCDp1XTVKNZUnKO0+vq2n4YZkoyyeXbjTdedR1ZTbqNt562mvg8G28ndZlxbvFVKrB4zzNb293ea8s13YGucluV9C/X/TeJ4zKEvWXmuG82My0AAAAAAAAAAAAAAAAAAAAAAAAGO09pinZUZVqudlOKxHDblJ4SWcIyGSy0to6lc0pUq8FOnLG0m2t6eU01vTWOYDVaetGyfFXEe2EX8JMuqesjR741Zx/NSrfJM1/TGrSzw3Snc0nv3LE49zw/E59pzQH0bOxdU54/hmqlOT7FiSfvGpjNdso8utHy4XNNfnU4f3JF7R5T2U/VurZ/8AJTXg2eY3fzX+LBUV6+dRZfOLXpDlHykp2ttUrwlCpsr6uw1LM36q3HC9OcuLu7WzKo4x+tupvGVlNRbXFLC7TDU9IpPKTi+mLaKlXSm0vrOUvzqM/wC5CREbjTlxWpRo1K1SVKLyoyeVnfvfTxfEsMFed7BrfCHNwjs8+/1cFNVYP7y3Lg1jPY18ykSJEy3FelRjLhJ+6n8ySpRxwnF9u0vigrPchdKSt7uk1LZjJqM9+Fst856OozUkmt6fA8q07ee5pLOU1iUObn45O26suU068PQVouMqcViUspSXBJN8XgzpjoAAMqAAAAAAAAAAAAAAAAAAAAABBoiQYGI03dRp05SaWFnLe5I898q9IO4rylv2ebPR09J6F09PYpuWwpNfewkl95vmXYeeuU8nKrJ/VTy90c7L68tvtwaxhgZSI7S5im0RjE0qZxKZWaIYBiiRIslwTWk0ZPmbDyTQ3Ek5AVI12i4t9IJetHPHfHiWDZKwNmsNPShj0dxcUeydRLd1RM9acsr6P7u+Uv5ajpSf9e850pF7omwhcz2J1Y0W/VcuDlzRCOoWesbSMeMbesunYkvGLSMpR1sVY7q1n27FTH9LTZolfVxeQW1TkpdGy5xfDs+ZNT0Bpeisp3SXNiSmvdbfwJxK6Zba2LR/vKdzT7YRku9My1prE0dU/wC4jF9FSNSPi1jxOKVLzSFPPpaVOp0+mt6f90Un4lGWn19tZUZf7cq0PBykvATCvRVrp61q/u7i3n+WpTb7smQUk+G/sPLlXSlpLjQuKf5ZU5/KBXttJUYb6V1XpPm3VYf2bRItenQeeLXlddwx6LSE30bcoz9mKmH4GXtdY+kocZ21Zfzwx4wwPJXcAcmtdbFZfvbWnLp9FU2fB5MpQ1tW/wBrb3UOxRku/KE0rooNPtdZmjZ8a0qb/wDJCovFJozNryosqvqXNs+r0kE+57yKy4JKdWMlmLjJdMWn8CcCjeXCpU51JZ2YRlOWN72Ypt4XYjmtTW9H+G2WP5q0U/alFnTakU000mmmmnvTT4po1K75A6Ol9g4/7c6q7lnBcibsay9bk3wtqK7a2f8A1RLLWtWfChbrtnJ+RfXurey/hdxHsdOS8YmLuNW1L+CtP9VOL+DRuZ8Z3UlzrLupxa9HbLO7MXPK7HtGjX1t6acptPMm29mUUsvqwbHfchZU03GUZ/pkvmzTb1+ik47Ek10tovBVeiOqXvQ8h+y+qfvU35Fj9MmuGV7ZeZH6fU+8/el5kVdvRb/m/o8yWWi5dfcvMox0pWxj0k8fnn88lWGma0ftJ96fxQIk/Zc+vuYeip/4peRWjyirx4Tlu6qb+MWUa+nq8+M1zfwUVw7IoL1I9FVOjwn5FKej6i5viRjpWqm2pceP1aeN/QsYXsFfS9Wa3yXMt0YLhv5kBaVaTi8Pcym4kKtRve3llPJFT7GeGCrRoS5tj3ootZMhCq4vK5uAHdeR2sOl6GNO9kqdSCUdvClGaSwniCeH1Y9ptlHl3o1rH0mC7Y1V8UedbXTkksShCXW0i7o6XUuFKk/0ryExl32fKrRc+NxQ9u0vii1r3OiK3GtavtlH5nEPpyf2NH3Y+RD6ZH8Gn3LyEHXa+hNC1ONazXZUhDxTMXecg9FVE3Tu7eP/ADUn8Wzm30qH4MPEldzT/BXvTXzINyudWFvLfSvLZ9H16T8UzD3OrKvHfTq0JrpjUiYT6TT/AAsfqqeYdelz05eyU/Mouq3I/SFLgpyX8slJfEsKttfUvWp1F2wljvwVfT0vuVfZJkyuaXRXXZL/AOF6LH9q1l68c9qKtPSCfGlH2YT8C5dek/x++L+RumrLQNrfzrwrRlNRhTlHaaUotyktzilx+RKMLyFqqd9axgpxfpqbwnLGIval7MRZ6MNV0HyBtLOsq9KM9uO1sbUm1HaTi3jpw2vabUZ1cQwQcSYEVTdNPmRJ6CPQisxgtSYsLmwjJcPA4rrP0G6NVTTbjJbtrCx1YSO8tGC5VaKhcUJRcYt4ezlJrPTs4feM1I80OJJJF7pK0dKrOD4xbT/zmLGtLBsU8kM9YkSYDSO0S5DIATEsmGSsCWTJGyclaIJJEjJ2iVogjBnadS2jKV1bVVXpQls1MU5ShHLystKTW/ByXRGhq11UjTpRcpSeFjr+R6T1ecmFo62UMYnPEq3Pmpj5dDz2k3RUlyHs2/3NP3Yk0uQti/sKfsSXwNkwRIkalPV7Yv7Jd7KctW9i/s/GfmbiBSNHqasbF8INfqmUv9LbL7svZKfmb6C0jQZaqbJ/iL9XmW89UdrzTrL2x8jowFI5tLVDbc1Wsvc8jZuSHJCjo1VPROcpVNjblNx4Q2tlJJL7zNjApAAEUAAAAAGUa1LaTT4MrADjOsHkNGltVaTjBNttOXNx9XHTz5ZzFWsnJR2ZNt4Sw89x6urWsJ+tGMu1J+0xi5M2qqek9FDby3nHOzVZjj+gdWVWtDaq5jn1Ut3tyXF1qrqt4ptccb9p98jt6gkRwSkcQu9U7pQy5znLglFLvxzGk6Q5LXFKbjsS3JyfVFc76OD7mepHEtriwpzTUoxafHdx7S5qvLVloC4rPEKc3ncm1hePY+4zX+nV7lLY7XvwscUejKGj6dP1YpcOHUXHo10IU641banswW3N7ePrOOMZ6itDUvCSWa1SPThRa7mdgwRJSOYWOpqzhvqTq1OqUlFezZwR0pqetZ4dFum92VluPb0p8x03BEUjXeTnJKhZ06cYxUpwS+u8ZbwlnwRsQBFAAAAAAAAAAAAAAAAAAAAAAAAAAAAAAAAAAAAAAAAAAAAAAAAAAAAAAAAAAAAAAAAAAAAAAAAAAAAAAAAAAAAAAAAAAAAAAAAAAAAAAAAAAAAAAAAAAAAAAAAAAAAAAAAAAAAAAAAAAAAAAAAAAAAAAAAAAAAAAAAAAAAAAAAAAAAAAAAAAAAAAAAAA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2292" name="AutoShape 4" descr="data:image/jpeg;base64,/9j/4AAQSkZJRgABAQAAAQABAAD/2wCEAAkGBxQTEhQTExMVFhUWGBgaGBgYFhgXHBwZFBYXHxcbGh0cHCggGSYlHBUYIjEhJSosLy4vFx8zODMsNzQtLisBCgoKDg0OGxAQGy4kHSQsLCwsLCwvNywsLCwsLCwsLCwsLCwsLCwsLCwsLDQ0LCwsLCwsLCwsNywsKywsLCssLP/AABEIAEkAsQMBIgACEQEDEQH/xAAbAAACAwEBAQAAAAAAAAAAAAAAAwQFBgIBB//EADsQAAIBAgQCBwYDBgcAAAAAAAECAAMRBBIhMQVBBhMiMlFhcRUjQlKBkVOSsXKywdHh8AcUFmKCoaL/xAAZAQEBAQEBAQAAAAAAAAAAAAAAAgMBBAX/xAAiEQADAAIBBAMBAQAAAAAAAAAAAQIREgMTITFBUWFxFAT/2gAMAwEAAhEDEQA/APuMIQgBCEIASt6Q1nWg4p36x7U0tuGqELmH7Ny3/GWUIBk1x+IWkQMytQp4gsrDrGY0WQ0gWJ1zIwuRcm+947EY7EAgIcoz21QtfPixTvqeSNmt5DlNNCAZSpxqstSnT1JzZW7FsytWqJmuBuAgJtlAuCSbgSZiFqNhMOM9RWLYfOR3iC6ZgSdfWX8IBmafF61R6VNGsSQKhNMnKfelhrpeyD0JFwdjocQzi2RVY88zFf0Vrxt4mrilXciczjyMCFxNQOivTQBr6rUZjcC+xpjw8ZNlHi+LJ1lK2ti37hjKnH6a7gj6SOrPyXpXwXEJWUOOUm2Mn0q6t3SDKVy/DOOWvIyEISiQhCEAIQhACEIQCvxGOIPZA+sE4n8yEemshmeTLZm2qLRcfTPxW9bj9Z0MbT+dfzCVJE8p0r8hG7OaIvoSoWm691j6bj7R1LiWtnWx8tpateyXD9FjCcU6qtsQZ3KICeMZ7E4trIx8jOPwEUnFeJtchdAOcqWql92vBa4zWPPX+scmEF7rPn1TtnsSUlZVwzCpT56t+6ZPai3qPPlFcexzYeg9ZaZqilYuqntZPiI8wDmsdwJzwLj1DF0+tw1UOPiXZl8mXcRp2yNu4vq8p8ZOwONamwK6jn6RjUs3KeDD200uNfO3nJSaeUdbT8mowuJFRbj6iPmawtQoc67cx5TQ0KoYBgbgz38d7Lv5PLc4GQhCaEBCEIAQhCAUGNbI2XveSgkgefISOcRf4X/KR/Gd4jiXVO6sLHMTfxBOh+0X7cHlMsI02Z1SxJvYowHiRaWlO1pT1eMKwIPOPwOMDDQ685zwUu6LMtaRsVTzac97xRrEgjmP7E4aroG5fzhs6kKXFMDYg3HMD+IkpOJMGFy5XmAmu3jItTGimTtY/qP7/wCp57bHlC/TlP6LT2yvyVfy/wBYvFcVVkZQlTUEd3+srvbY8oe3BrqJTeTPBn24Q3Xit76wBAW5tqQdtrabS5VjbuP+WcYPiJQnNXqVb8nFEW9OrpIfvfadf6pTP1dqmba/U1cu3z5Mn1vMulJp1GQ+HcP6pq7Hr361r2YlgB1VNDe51Puzr4ECZHBf4dJhq4r4dsSpz3KhggyMdVFlO3gbg2tpuNxieIszBlxFVALXRRRKmxOpL0mbXbQjblGYrpKlMXYMb/JTeofsikj1l6r5J2YLUIOiPb9mQaOBK4h64Nc5lAykkgWz8r2I7Wg5SZU431lPsVHp5rEMFCuNflqobfVbzrDcXyLZqjVCLnMwTN6Wpoo+wkqJR3dnXXW1Kuvj2dJNwdbqzcG6nlK7DdKKdS4AfTfPSq0977Z0F9uUZQq8rWvsP4SKSjuipe3ZmooVgwuIyZrC4nq3uDpzE0VGqGFxN+Pk2X2Z3Gp3CEJoQEIQgCMRhEqd9Fa21xeI9kUPwk+0nQjAIPsih+En2nFbhCb0wqN4gTl+Jn/M9QAmioxzOQxD5+6oU3tk8RvF4PpFSemrnOpIU5OrqFu1e2UZbuOydVuNJzCOptAeFvyca76TgcJfbMthtvrbytpHNx+j2rMTlUm+R8ulPPbOFt3CDYXNuU5TpBS95mDrkfJ3HObsB7qAtyLHltbzk6IrqUMocHS3vFVj6aD0jPZFD8JPtPcRxWkhQM/fVmUgEjKgBZiQLKACNT4yJjOkVJKT1BnYqrnJ1dQN2FDHMCt0FmXtMALMDKSSJbbJXsih+En2kTDcJo9bW90nwcv9stKuIRTZnVT5kD9ZGwNUNUrFSCLpqCD8PlGEcOKvBaJFurUeYEzPE+BPTN7nKeY5fym3njKDoZF8aoub1PkfDq9RqtWm1OooS1mOW2oB5MfHT0juMipRpPUUM9gSMpHIE3NyLDxn0HG8FRtVGUyjr8PanfMLieS4qX38HomppGdwmFrMoYh1uNVJGYa76Egyg6W4vGYMiolFqtIDtEMbWO2ZbXUgnvC/nytvRUK7axT4s3ItoeUhVh5ZTnJmOhnGDiqC113uQy7lWB2HqLH6y84bxJqzVVNKomRrAtlsexTbkx17Z8rWiOFcLpUK1SpSXq+t1dR3Cw+IDZTbe28txa5I5w2m+wSYw3I8xJfDccVO+nMSKath58xFUalxpyhVh5RxrKNnRqhhcTuZfA8RKN4jmJpKFYOLie7j5Ff6ea4cjIQhNCAhCEAgvw/3pqrUdSQoZQFIYIWtupI7x2Mi0uj6LltUqZkAWm10uii+i9m2t9bg7DwlxCAVY4DSyFBmC68/mpCmf/I+8Xiej1N73LasHFwjZWCBCQGUjVQN77aWlxCAQq3DKbgBhcCm1O3Io4UMD9FEiVujyMrg1Kt6gdXa65mWoiqQezYdmmguAD2ZcQgHLUwdwD9IKoGwA9J1CAEIQgBOWUHcXnUIBXYrg1N9bZT4jSQ6/R0HZtfOXsJm+KH6LXJS9mVfo/UHNTaNXhD20AvNLPJH88FdajNDg7k7W+sanACDe485oRCF/ngdWjPNwRuREsuGYRqYsSPpJ8JU8Uy8ol8jawwhCE1I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2294" name="Picture 6" descr="https://encrypted-tbn2.gstatic.com/images?q=tbn:ANd9GcTd-Vo733wNVNo0BjIiKZv68i86mRUkDSIjCVov84-1gDDvB1bm"/>
          <p:cNvPicPr>
            <a:picLocks noChangeAspect="1" noChangeArrowheads="1"/>
          </p:cNvPicPr>
          <p:nvPr/>
        </p:nvPicPr>
        <p:blipFill>
          <a:blip r:embed="rId2"/>
          <a:srcRect/>
          <a:stretch>
            <a:fillRect/>
          </a:stretch>
        </p:blipFill>
        <p:spPr bwMode="auto">
          <a:xfrm>
            <a:off x="381000" y="3352800"/>
            <a:ext cx="5410200" cy="181738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762000"/>
            <a:ext cx="3429000" cy="4648200"/>
          </a:xfrm>
        </p:spPr>
        <p:style>
          <a:lnRef idx="3">
            <a:schemeClr val="lt1"/>
          </a:lnRef>
          <a:fillRef idx="1">
            <a:schemeClr val="dk1"/>
          </a:fillRef>
          <a:effectRef idx="1">
            <a:schemeClr val="dk1"/>
          </a:effectRef>
          <a:fontRef idx="minor">
            <a:schemeClr val="lt1"/>
          </a:fontRef>
        </p:style>
        <p:txBody>
          <a:bodyPr>
            <a:noAutofit/>
          </a:bodyPr>
          <a:lstStyle/>
          <a:p>
            <a:pPr lvl="0" algn="just"/>
            <a:r>
              <a:rPr lang="en-GB" sz="2000" dirty="0" smtClean="0">
                <a:latin typeface="Arial Unicode MS" pitchFamily="34" charset="-128"/>
                <a:ea typeface="Arial Unicode MS" pitchFamily="34" charset="-128"/>
                <a:cs typeface="Arial Unicode MS" pitchFamily="34" charset="-128"/>
              </a:rPr>
              <a:t/>
            </a:r>
            <a:br>
              <a:rPr lang="en-GB" sz="2000" dirty="0" smtClean="0">
                <a:latin typeface="Arial Unicode MS" pitchFamily="34" charset="-128"/>
                <a:ea typeface="Arial Unicode MS" pitchFamily="34" charset="-128"/>
                <a:cs typeface="Arial Unicode MS" pitchFamily="34" charset="-128"/>
              </a:rPr>
            </a:br>
            <a:r>
              <a:rPr lang="mr-IN" sz="2000" dirty="0" smtClean="0">
                <a:latin typeface="Arial Unicode MS" pitchFamily="34" charset="-128"/>
                <a:ea typeface="Arial Unicode MS" pitchFamily="34" charset="-128"/>
                <a:cs typeface="Arial Unicode MS" pitchFamily="34" charset="-128"/>
              </a:rPr>
              <a:t>	परंतु एबोनाईटची ऋण प्रभारित दांडी आणि काचेची धनप्रभारित दांडी जवळ आणल्यास त्या एकमेकींकडे ओढल्या जातात. याला आकर्षित होणे म्हणतात.</a:t>
            </a:r>
            <a:br>
              <a:rPr lang="mr-IN" sz="2000" dirty="0" smtClean="0">
                <a:latin typeface="Arial Unicode MS" pitchFamily="34" charset="-128"/>
                <a:ea typeface="Arial Unicode MS" pitchFamily="34" charset="-128"/>
                <a:cs typeface="Arial Unicode MS" pitchFamily="34" charset="-128"/>
              </a:rPr>
            </a:br>
            <a:r>
              <a:rPr lang="mr-IN" sz="2000" dirty="0" smtClean="0">
                <a:latin typeface="Arial Unicode MS" pitchFamily="34" charset="-128"/>
                <a:ea typeface="Arial Unicode MS" pitchFamily="34" charset="-128"/>
                <a:cs typeface="Arial Unicode MS" pitchFamily="34" charset="-128"/>
              </a:rPr>
              <a:t>	यावरून दिसते की सारख्या प्रकारच्या म्हणजे सजातीय म्हणजे दोन धन किंवा दोन ऋण प्रभारात प्रतिकर्षण होते. </a:t>
            </a:r>
            <a:br>
              <a:rPr lang="mr-IN" sz="2000" dirty="0" smtClean="0">
                <a:latin typeface="Arial Unicode MS" pitchFamily="34" charset="-128"/>
                <a:ea typeface="Arial Unicode MS" pitchFamily="34" charset="-128"/>
                <a:cs typeface="Arial Unicode MS" pitchFamily="34" charset="-128"/>
              </a:rPr>
            </a:br>
            <a:r>
              <a:rPr lang="mr-IN" sz="2000" dirty="0" smtClean="0">
                <a:latin typeface="Arial Unicode MS" pitchFamily="34" charset="-128"/>
                <a:ea typeface="Arial Unicode MS" pitchFamily="34" charset="-128"/>
                <a:cs typeface="Arial Unicode MS" pitchFamily="34" charset="-128"/>
              </a:rPr>
              <a:t>भिन्न - वेगळ्या म्हणजेच विजातीय - म्हणजे एक धन व एक ऋण अशा दोन प्रभारांत  आकर्षण होते.</a:t>
            </a:r>
            <a:br>
              <a:rPr lang="mr-IN" sz="2000" dirty="0" smtClean="0">
                <a:latin typeface="Arial Unicode MS" pitchFamily="34" charset="-128"/>
                <a:ea typeface="Arial Unicode MS" pitchFamily="34" charset="-128"/>
                <a:cs typeface="Arial Unicode MS" pitchFamily="34" charset="-128"/>
              </a:rPr>
            </a:br>
            <a:endParaRPr lang="en-US" sz="2000" dirty="0">
              <a:latin typeface="Arial Unicode MS" pitchFamily="34" charset="-128"/>
              <a:ea typeface="Arial Unicode MS" pitchFamily="34" charset="-128"/>
              <a:cs typeface="Arial Unicode MS" pitchFamily="34" charset="-128"/>
            </a:endParaRPr>
          </a:p>
        </p:txBody>
      </p:sp>
      <p:sp>
        <p:nvSpPr>
          <p:cNvPr id="4" name="Footer Placeholder 3"/>
          <p:cNvSpPr>
            <a:spLocks noGrp="1"/>
          </p:cNvSpPr>
          <p:nvPr>
            <p:ph type="ftr" sz="quarter" idx="11"/>
          </p:nvPr>
        </p:nvSpPr>
        <p:spPr/>
        <p:txBody>
          <a:bodyPr/>
          <a:lstStyle/>
          <a:p>
            <a:r>
              <a:rPr lang="en-US" smtClean="0"/>
              <a:t>© Jnana Prabodhini Educational Resource Centre</a:t>
            </a:r>
            <a:endParaRPr lang="en-US"/>
          </a:p>
        </p:txBody>
      </p:sp>
      <p:sp>
        <p:nvSpPr>
          <p:cNvPr id="3" name="Slide Number Placeholder 2"/>
          <p:cNvSpPr>
            <a:spLocks noGrp="1"/>
          </p:cNvSpPr>
          <p:nvPr>
            <p:ph type="sldNum" sz="quarter" idx="12"/>
          </p:nvPr>
        </p:nvSpPr>
        <p:spPr/>
        <p:txBody>
          <a:bodyPr/>
          <a:lstStyle/>
          <a:p>
            <a:fld id="{065DD117-FB78-43B1-86B5-B103C64D5DF1}" type="slidenum">
              <a:rPr lang="en-US" smtClean="0"/>
              <a:pPr/>
              <a:t>7</a:t>
            </a:fld>
            <a:endParaRPr lang="en-US"/>
          </a:p>
        </p:txBody>
      </p:sp>
      <p:sp>
        <p:nvSpPr>
          <p:cNvPr id="23554" name="AutoShape 2" descr="data:image/jpeg;base64,/9j/4AAQSkZJRgABAQAAAQABAAD/2wCEAAkGBxQQDxQUEBQQEBUPDw8UEA8UDxAPFRAPFRQXFxURFBQYHSggGBolHBQUITEhJSkrLi4uFx8zODMsNygtLisBCgoKDg0NFQ8PFCwcFBwsKy0uKywsLCwrLC0rLjQrLi8tKywsLC4sNCwrKywsKzcsLCssKys3NysrLCsrKysrK//AABEIALQBGAMBIgACEQEDEQH/xAAcAAEAAAcBAAAAAAAAAAAAAAAAAQIDBAUGBwj/xABCEAABAwIBBQ0FBwIHAQAAAAABAAIDBBESBQYTITEHFSJBUVNhcXKBk7HRMjWRobMUM0JDgrLBI1JEYoOSosLxJf/EABcBAQEBAQAAAAAAAAAAAAAAAAABAgP/xAAcEQEBAQEAAgMAAAAAAAAAAAAAARECAzEhUWH/2gAMAwEAAhEDEQA/AO4oiICIiAiIgIiICIiAiIgIiICIiAiIgIiICIiAiIgIiICIiAiIgIiIPLu7d7+qexS/QYtFW97t3v6p7FL9Bi0VBBQUygg9uIiICIiAiIgIiICIiAiIgIilc8DaQOs2QTIrWTKULfalhb1ysHmVayZx0jdtRB3SsPkUGURYGTPGib+ew9TXu8grSTP+iGx73dUT/wCbINpRaZLukUo2Mnd+lg83K0k3TovwwSHre1vkCg35FzeXdPP4acd8pPk1Wkm6ZUH2YoB1iR3/AGCDqaLkb90OsOzQt6oj/JKtpc96535uHqjjH8IOyouIvznrXbZ5e44fJW0mVap3tTTn/Vf6oO7E226lRkrY2+1JG3re0eZXBnvkd7TnnrcT5qTQnlTB3KTLtM3bUU4/1o/VW0udlG3bUR92J/kCuLimPKo/ZulMHXJM+qIfmud1RSfyFay7olINgmd1MaPNy5cKYKb7OEwadup5TbV5XnmjDmte2nADrX4MTQdnUtUWZzubatktyRfsasOggoKZEHtlERAREQEREBY7LuWIqKB00xs1uoAa3PdxNaOMrIriG6bl01NY6MH+nSksaL6jJ+N3x1fpQZWp3U53O/pRRRt4g7FK63SbgfJUX7oNY4cF8Y7MQ/m60BkhVzTy4Tf/AHD+VBtr88q135zh1Njb5BUX5xVbts83dI4eSsoWgjrCqiNaxEstfO/2pZT1yPP8q2dG47ST1m6vcCYVcNWIpjyqP2XpV6iYatPsifZAru6lxIKApQphTjkVQvUNIghoRyKOjCgZVKZkE+AKOEKgZ1KahBcpdWhqVKalBeXTErA1SlNUgyGNS6RY41SkNUgyZkUDKsWalSmoKDU87Tesk6o/2NWHsslnC69S89DP2hY5ZELIooiva6IiAiIgIiILPLFaIKaWU/lRSP72tJA+Nl5ucHSPAF3Oe7ZtLnuPncruO6jU6PJctvxuhZ3GRt/kCuL5MlMQmqBtp4SY+ieQhkZ7sRP6VKL+pqsn0R0UzJqyVuqZ0b8DI3/iYw4hity/+KjlChjMQqKR7pIHuwnELSQyc3IPI7D56ZSw43Dab67XuTrsB3khdIzZpmxExy2Mc7BHPfUBfYWjiwu2dS59eSc2T7bnFstY7JdRwbH8OzqV7pljpaUwVD4n7Y3uYenkPke9UXz2NjxLtHOsqZ1KahYk1Cl+0KoypqVIalYzTqUzIMmalSGpWMM6l0yDJmpUhqFjjMpTMisgahSmdY/TKUzIL/TqBmWPMygZkF+ZlKZlYaZS6VQXxmUDMrDSqGlQX2mUumVkZVAyoL0zKUyqy0iGRBicrm8zupv7QrNXOUDeQ93kFb2QQRRsig9qIiIol1LI/CCTxAn4LntJEayY6VzxpL8IE8B3EB0cVkG/vqWN2vYOtwC12uzntIWQ6Mm5DQ69322kWOoKxfmrSN+8nceuVgUafJ2TYnNcJLua4EHSF2sdQQYjLWUautY6GSike1sguACwYm7De+xa+3MareHNbCI45SwuY9zX3Lb4b35Llb5nZniKLRYY3SiaPExwIAsDb0+K16LdHmeRhpnW/Uf4VxNYgblVRYFpijcCLi/BIGvVbYmVMyJaYB8jg9rjZ7Q4mxPJdbC7O+scdUTWi/GLG3erCtyzUTY2SOjAsLDG0cfWsdcyz5a56srB550uGSGUfn07cR5ZIuASe4MK1SvfZ/XYrds4xjoIHXBMc72mxvqey9r/AKFoeV3ax1Jxfg69qelUNKrPSKUyLbK80qgZlZ6VQMiC8MqlMqtMagZEF0ZVAyq00igXoLnSqGlVsXqXGgutKoaRW2NQxoLnSKBkVvjUMaC4L1LpFRL1DEgrl6hjVDEoYlBX0igXqjiTEmi2qtbz3eSpWVWb2vh5KmqIWUFMiD2iiIoqnUNuxw5WuHxC51QxOgym8hxLJaeJ2G5syRkhGobASC49OpdJXPM64JIJHOYx7764g1pdi/y6lKNMy1nG2OplY2KI4JpW4iHOJs4i+s2VjFnY8HU2JuvihjHzspm5tVkzi77E4ue4uc5wm1uJuTtAStzXrIQMcMMZd7I0bXEjrcSmjLZ8ZwPbRULo3lpkZPiwuw3s5ttnWVobsvTO2ySHrkef5W0TwMeyOOobJJ9naWgMFmguN3eQVtO2nitalfr9nEdZ6hdUYqDKb3bSVcitOkda51W2FXBrCL4KUAgbMJJHSRxDpKma2sdY6LRNdrDrRgkdA2rF6k91ZzWWld/8wg7W1MJF+K7XrTstu9nvWyzSSChOmxYn1jcN7a2siNzq4rvWpZcf7Pf5px6Xr2x5epS9UnOUuNbYVsaiXqhiUMaCtjUC5UsagXIK2NS41SuoXQVcaYlSul0FTEmJU7pdBUxKF1JdLoJ7piUl0QT3S6kUVBNdLqCjZBSk2qWyneNalstCFkUyIPZqIiiiIiAqNTSskbaRrXjkIv8ABVkQWcWS4WezFEOqNvouHZ9UbqXKMoaSLSCWJ19jXcJtuo3Hcu+rnW6/kbHEypaNcPAl1fluPBd3Ov8A7lLBoGXKs6RlXGAWVTTpGbRHPqM0XRrGIdBVvFnA6+j4GGz3MccRNwwuLSb/AIsJHLidyalQyVlP7OXNewTQy20sJJF7bHNP4XDiKyzKzJ8B0tPFPLMNcbZi3BE/idq9ojv7lx68Ut/K6zyWRLnNPwoouajBeOSWThOHcMIWj5df/UA5As86YvcXPNy4kuJ4ydZK1SvmxyOPSuvMyY527dUC5QupVEBaZRul1CyjZAUFHCo4EEqXU+BR0agpoqwiUwgKCglleRUbnGzQXHkAv8llaTNKrl9imqHdOhkt8SEXGv4VENW8Um5jlCT/AA7mdt8TPN11mKXccrXe26mj65HOP/FpQxzDAphGuyU24o78yqY3lDYHP+ZcPJZil3G6Vv3k1Q/siOMeRQxwURKdsBXo2l3LsnM2xySduZ/k2wWXpszKCP2aSn63RiT910Hl5tOVf0ub9RJ93BO/swyO8gvU9PQRR/dxxs7MbW+QVymDx/lWgkp5nRzMdG9oaSx7S1wu0EXB6CFZrd92T33U9mm+gxaUtIlRTIg9lIiKKIiICIiAqNXTNljdHIA5sjXNe08bSLEKsiDzxnbkB9DUOifctJJhltqfHfUeviIWHZFy/wDi9HZbyJDWRaOoaHja07HMd/c08RXPqncmOP8ApVDA0/3xEuA7jY/JQcqyjPgYeUizR0cZWvmIru8e45E43mqpXn/JGxg7rkrJ025Lk9vtCeXtS4f2AIPO7acqIpivT1NmBk6PZSxntl8v7iVlaXIVNF93T07Lf2wRtPxsg8rU+SZZPYjkf2WOd5BZelzGrpPZpajrMZZ+6y9QtaBsAHULKZB50pNynKD9sLY+l80Y/aSVl6XcXqj95LTM6nSSH9oHzXdETByOl3E2/mVRPQyAD5l38LL0u49RN9t9RJ+tjB8mroqK4NRpdzXJ0f8Ah8fbllf8r2WWpc1qKL2KWlbbj0EZPxIuswiCnFA1gsxrW9lob5KoiICIiAiIgIiICIiDzXux++6js030GLS1uu7H77qOzTfQYtLsqiCKNkQex0RFFEREBERAREQEREBERAREQEREBERAREQEREBERAREQEREBERAREQebd2L33Udmm+gxaWt13YffdR2ab6DFpiqJVFRRB6z3+pufg8Vnqm/1Nz8His9VyNFFdc3+pufg8Vnqm/1Nz8His9VyNEHXN/qbn4PFZ6pv9Tc/B4rPVcjRB1zf6m5+DxWeqb/AFNz8His9VyNEHXN/qbn4PFZ6pv9Tc/B4rPVcjRB1zf6m5+DxWeqb/U3PweKz1XI0Qdc3+pufg8Vnqm/1Nz8His9VyNEHXN/qbn4PFZ6pv8AU3PweKz1XI0Qdc3+pufg8Vnqm/1Nz8His9VyNEHXN/qbn4PFZ6pv9Tc/B4rPVcjRB1zf6m5+DxWeqb/U3PweKz1XI0Qdc3+pufg8Vnqm/wBTc/B4rPVcjRB1zf6m5+DxWeqb/U3PweKz1XI0QddZluncQBPCSSAAJG6yeLasguIrcM1s7DHaKpJLdjJTrLOh/KOni8g35FBrgRcawRcEa7jlUUBERB5v3YffVR2ab6DFpi3Tdg99VHZpvoMWmKogiiiDqqzWSmMFM57hGD9oa0OfAZ+DoycIA2axtWFVanrJIwRG97ATchr3NueU2WWmXfQRyQsNnNe6OskD2sDYyInPdwwdY1C3Rq2qc5CjxOGKYCF7mSEtZwyInyYo+jgHUb6iCsM6ukLS0ySFriS5pe4gkm5JF+XWj62QgAySHCCGgvccIIsQOTVqRGcocmRY2XDnMkfSkNdhxASRTOwlw4rsGy19StqjI7G0+MPdi0McuElpGB7gA0gC4IDhwr2uCLBYptU8Ws94wlpbZxFi24aR1YjbrKjJWSObhc95aSTgL3EYib3t160GeyLTRuigxCG8s0wIfEXula3DwGO1BrtZAuRrIVoMlMLLjShxhfOLgYGsbIW6Jx24tW3lIFliBK6wF3cE3aLngnlHIdQ+CqOrJC0tL5C1zsRbjdYuve5HLfWg2OqyPE5zjqjbE+quGlrC4CoLGC5BAAHRyBYvKmTY4GHhSOcZZGsNg1uFmA3cCL3s/wCSsWVsgdiEkgdwuEHuvwjd2vpOsqnJM53tOc7W46yTwjtOvjNkEiIiKIiICIiAiIgIiICIiAiIgIiICIiDYs2M53UxEct3w/ExdLeUdHw6ej087ZGhzCHNcLtcDcELiyzGb2cD6R2rhxuPDjv/AMm8h80R1VFbZPrmTxh8Tg5p+IPG0jiKuVR5x3YPfVR2ab6DFpi3Pdf99VHZp/oMWmqogiiiDqaIiy0IiICIiAiIgIiICIiAiIgIiICIiAiIgIiICIiAiIgIiICIiDJZv5Tkp526M2Ej2Ne062uBNtY5RfautoiqPOW6/wC+qjs0/wBBi01EVQREVR//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3556" name="AutoShape 4" descr="data:image/jpeg;base64,/9j/4AAQSkZJRgABAQAAAQABAAD/2wCEAAkGBhQRERUTExQWFRQWFxsYGBcXFRoYGBgcGhcXFxwdHRgaHycgHRkkHRQUHy8gJCcpLCwsFx4xNTAqNSYrLCkBCQoKDgwOGg8PGiwiHx8sKSwpKSkpLCkpLCkpKSkpKS0sLCwpLC8sLjUpLCwpLCksLCksKSkpKSwsLCkpLCkpKf/AABEIAJAAoAMBIgACEQEDEQH/xAAcAAACAwEBAQEAAAAAAAAAAAAEBQMGBwIBAAj/xABBEAABAgQDBgELAgQEBwEAAAABAhEAAwQhEjFBBQYiUWFxgRMyQlKRobHB0eHwByMUJGJyM4Ky8RdDU2OiwtIV/8QAGgEAAgMBAQAAAAAAAAAAAAAAAgMAAQQFBv/EACoRAAIBAwMDAwQDAQAAAAAAAAABAgMRIQQSMRNBUQUicSNhkbEzgaEk/9oADAMBAAIRAxEAPwCwDgmKxFmJ6vcxzMrSXsG5gRJtdYL3HnHvAs2pByAERZyaAySgsFFujfSJ0Evpl3hUusDBk8Tva0T0NQ7uMjn8op3RB5RV6UjEtYSkekbM3fKCBvlSC6pvO4BOulope9pelm8LDhu97LTmNIpdGrFoDlp3jn6ms6fY6ei0EdSm27G1f8RKH/qnxlr+kFbP2pTVRJlTArDmwIIfJwR0MZLIpQHdIPcCLF+n08CdUaMlPbzj94z0dW6ktqRp1fpMKFJ1FJ4NFnAJFsr55QBWJ4QRh+jx7WbRC0BKASSOTNAsucpNil+sbbtHBSAKtCyou/L86R1RWcG7P9oJqVKWOB7dGjuimYXfC5tcMYbu9pfc4k0oWm5D/KJJMgpIwhKur5RCJIxO1r5PHEhJKuGzfmULV2ExnMq1Mx56HKA6qVZwTHmMpu4z0+EQIrFFgz3yZ4LbbKBQsqaEYXUGv43hZN2YblKXD+MWPaCFFPEkpY2tAEmScTDXKGReA0LZtEpLr80HTOK3X0uIlzfnFl2oiYh8RLZAQiXJ6XaChHuW5YsO9oKAmKHJXK+d4ifGoR5tJWJajd3u9tfy8QU4fXPIZGG3sgBgqnYhOrxyCUkgFh1OcDrplJY4mOf4YGn4iQVF4FMIl3hkn+Dnn+kHN/SEUbZ04+yLjtaZ/KzgfUYPmLpMUuiLP3jma1XO96S7JlkppmIZ97Q63RVhmzhzQk2B9b7xWaWpc8oe7q1jVE0uf8PTuI52mi1VR1PUc6eRc6Ov8n53t7dIYmvTgd73OTn2Qkm8TK957x7TbRCXGEEE5vHa2ps8YNZW2ApBBA63EDyqdMwlTsRyheEjHayTy+kSrlYAQFByRcP8Ia4rsCuQjypSwBch+3ePqIlKiXzvpY6xHSVZQACkubOYjXNSomzFtOcRRLuEJssi5N9ImpUlJxcrkN74EuUJfIe/uYJ2dS+UBONgNOcE1goZTdoImgJIbqYRz5nk1ukwaJSEguyh2Yg94XrlhPnDmR8YqMbFoB2jU4y5AOjQqXREjQatDKYLsBxPz0j2dOYXGliO7Q1YRCCpnBSiFBuIh8zmYgKcSgOVg1vHvH1TPZRLB8R06mJqGXcKJGvQwEnYJZIJktRJBVkwc5GPKcuWOQ6RMtOBYUrzX0+cerks8xNwcg8A5qwSRBt+Qk0s464DGc09QHz7xedtyyqlmnFcIU41yjN6Sa7PfrGSvG6Ov6fU23RZpDAjlDbd2qaoWP8At+90+2EMqa7PaDdhL/mFN6hyP9SRnGLTx+qrnV18v+dovH8c1lC17G0eSF69fy0B0tQcaQrncnMuecWxCJKX/bDC90henM947KPISdgGVU4mCUt82jpSHS9gX53HhHJ2rKNkSuIqw4sTM/ICJP4oIzSEjm2VtSYJZwAyBz48zaPEElTZl/D2wHN3kpmA8skc8z7wIkk7URMSfJLQoahJ4vYbwdyDqqpVFJGHCM2BDQtCpg1AyDswEeqrjhyZut4KXK8ol3GENbL2wCuuQgGnqy5SouHI8ecTVSXlukuBbPX6QPOkgKB4ew0iGdMJSUMfCG7e5AcuFA6vnnlFgqKZMyUFhPMW/Lwnp1EBsLjW0NJO2UpdIZjoR4QM03wQrtdLGY9Yv7YGTNKbh/GJto1CgohwQ5Nu8BGocAAZMWPOKs2Eg2bUma3DYZtZ4nqahQQAwSHyiKnmJKbAO+QgfbEokXLdIS7N2DV0L9qVIEuYDcqQrLLKM/pyLRaq2bZQDsyvhFaRp4QrUrbY6Pp7u2MDUa5QTu5V/vlvUV8QYWTCFZ2gjdyQ0/nY/KMtCMVLJ0dbKXTaRd6WapS0ubOCzvrFz2gtkM1yD8gIomzRxggaj4xcaucCegD58wI6LPNPIgpJ6hNSB66TnFh3lAXRVBIDiQu3I4SX90VWRNwzUq/qT8Yb7VmeUkVBJ/5MwN/kU3hEsSRmuypqihJJfveLXuqQqeU2BwKBt/aYpGxangSIse7tU1Va1lX8HgllikabQyZRlkLBKwouSo4dDkCD744qZslCky0BaVqBJJLp4WcMb3fnAkmaSk/1fRvkIDnzCZ8s9JoPg0E7hWDZ9WhLBRSMr4r/AI0eya1CiQFhtTY+6M83lnrTtCYkKIGCWWe2XKG27k4mYcTnhJPPMRL3ditxap1WH4PN5c7RAFZls4DxjEQCWs0HyW1zP16QzhBCefUSkrN3LnIdTA8utlJJUogITckhgIXTrKVe+I6WzMVDeatmhZGcshrB/Hm8BKOOQ4yXdGjydqyVjFKWltbEEdwbwPVbaSQUu50DfOMvodqqlqF+x0h1XbdwycSQkqcAvdgdWyMIha9pGiovbvp5Q32hVAvpY8myPKKhKWxBfRonG0Zk1AZSSRmMiR8DAZlhfmkJvcHIQNb3Ow3SSVm08+AtFSMUNt3rzgCXcE+6EkmlQFEKNx6qre2JZ6Fy+JBxJ6WUnuBpClSad0aJauE04TZo+zqbCQ7h+8WBNQ5ycWf/AH8YzHY+9i3SCqzi5u19Rr8Y1is2IZsoTqZUtcsgMpMyx52bMdY1xakcytTdPnjyuCu1cvjCgPSSWF9RBs+oBp5gtxIWMw90ER9JQtOIrSnL1nOuUKpyVXcM4OfY/WGbb3FNmb7HXwiLNuwr+bT2V/pMVPZlosuwiBVS+r/6TArDFo1amUmzCzN8ftCtM1P8Wh8sUz3pgmnmjyCSOag+uYhdOSPKJILkKV38yLsMKpvzPCtpKUAwMmV7gRDDdGpacrrLI94hLvor+eB5yUf+30hhuUvFUkYikeTPxTESsxfct8uWSo4bnO2Vo6WFC5DnPpBaaB7y1eJ4W+sE/wAGpSQCpKuwMFdXDMkpttupUuaAJiVEOSz3PvhenaRW4UQb39uvSLXvhuiqapSpY4wTo2K+rfGKCxByZaTcNn07xnrQcla/Bu09bZLdb5OdpbMCONF0HMer9oFkVOG2aDaLFs+qSod7EH3vAG2dhYHmSrpzUj5gaiM8Kt3sqYY+rQcPrUOO6Fs2nw8csunUaj7R4ioxF8jz+sfUlRhuLjUcoInUIWMcrP1Ye5bfbLjyZuh1V1aGGuV4+D2yyyuFYyVz+ojwVCpZZWeh0MQS5oVZQuNNRBQm2wr4kc+X0MR3hxlAxcNR7Z4l58/J2JKZl0nAvnofCDtl7fnUq2cpPLNKvDXvnClchUviTxI947wTIrUrGFQBHX5couynlAqdTTS2TWPD4f3RpOxN5EVHCSEr0TmT/a592cE1eyZ00HAVNpwZeAyjLChUriQSpP8A5J/OcXXdX9RijhnOpOWMeenuPTHv5PlFqq07SGOjCqt1H8Cen3HrEKKfJYuqSG95BhzsXdWqTORNVLCUp5kEmzZAmNFoZ6JyPKIUFpOqSfeM/CJ1SVMGe3hD0r5MEk4vJDs+kxU7qADEjkzM+feBJGz0qmBQYhDltVOnDrreGcyvmBOHha7hs3+cAqSPOwn/AC+9wNIspNmafqNLCa9LAgGSn/UsQX+n+L+LZOfk1fLnAv6hVAXWJsUtKCb6spR+cFfpvUAVqXGL9tYb2QK5IapInLFm+ESSUEqDpc9HH2jmRKUo8NuhBeGNPR87HV1QTRNxVqivUVKBYBy7sNecUPfHd5M79ySGWBf+qLWskrVq5OYHOI58ghQJZ20YxTghqm07ox+WspVayhmOfTvDqmqxMDtcaQ13s3bKiZ0vzhmBbF7NYqUuaQcQ874j6xjr0N3ydLTajY9y47rwS7X2KR+7KDeskfIQsk1F3RY6p59R9ItFLtILSxPKF+193CR5SVZQuU8+ohFOtb6dQfX0z/nofgAXKTODiy/j3gZEwpJSsMrloY4lz3LgssaZPB6Fpnpwq84ZcwfzSNOaX3RkcYatXWJ/s4lrKLpunVOZH2jmZSBfHKYHVPPtA6gqSplXGh0I7xOg4uJBZR9HJ/vE2X90BUa9l0tQr/tf2eUtcRY2I5wSqnCuJBwq9x+kREJnedwrGuvj0iETFSyy/A6Hxi1JSwwKlCVF9Sm7rs0ONj7wTaZbg4VajRXhr3Eanu3vqmoISpTK9VRz/tPpDobxj5mpWGN+RGY7RymcqVfNL+dy7tkYlpU3ePA+NWlqVtrYfk/QU2YFFxa7Nl4R7KRcHlyb8MZxux+oJSBLnOtGQUPOHcekPfGk7Lq5c5KVSlOjpk/Jjl2h8KkZ8fgyV9PUovP5OanZ0uZ/iIQsdUj5gj4RNJpZUgftyUS+qUAP0LZxLMnGWbDr27jNo4mzFTGIZJ1ANvZDUjKTS6vCxwljyNvZmILQcZfCfbeFaZK02LEPz+DQfSzlAltBl9DmItlWKrVUiwtRtmfjHCJKlEtctyhrtijwqVdr65G/KF1LWYXZ+ha0VyhtwZVAokJIio75bmYB5aUL5rSPiBz5xewFLGgB1YPEqKMkMeMNqCIGcb4GQqOEtyMMSsJLpN9Rz+8WbZNakgHMlsw4H3i9z925TKHk0JxZkIAPtAhVQ7koGJScbF/SZPU5RjraXqLHJtoa3ptrt4KHvRsULHlpSeNziCbOB6Tc4rkhZV0UMjz6GN0oNiJSnDLQB1Z7dzFO3j/T4zFlckoQo5v5v2h1OjKMLSyZK1VSqb4YKXLnhYMuYL6gwHNpFSTiHEjn9eRi4/8ADtYlsqYDMDsfR7ObxX59QuSDLWkPkcWR+sJcJU3jg2qpT1MLVcSXcHxCYASeI+aR846Mwj9ucn2/I6GIE7MmgeVSk4NRy+0G084KSyiGfJnf86Q2UNyuY6NedFtcr/AGfSKlcSTiR7x3giirwWyblHMqoMpeEvhORPwiWq2WDxyix1ScvCFqo4vbM1T0arR6tD+4+Pg7mUXpSu5R/wDP0g/Ye9EyQt0KKSDcF2PQiE9LXXY2I9ogiomS5g4+BWix8+cFKnfK5E0NZKn7J5j4No2Jv6irSEK4Zg9A3B/tUbnsbjrD6lmIXZNjyyj84U+0cKmJfkRkfvGhbu77kMme6xot/wBxPj6Q737xca7jiY+ejhVXU0+ft3NVqUlKQAA76CPJSlEAkXfJvnCzZO1isA4guWTZWZHcaGGC6m7gve2EWHeNV78HKcWnZ4F+1ElS1OuznOFy5KAl8bk5JaLLWSsOIFjc5iBKUIRYoSevLvyi1KwQokJ5Awzly5pTYtyy+DPHu06tJACR4iPtnVl2cD2kxG8XKI1oUQcYUpRyOQ9kDTipIAdQT1IYeAgrbRIKS7vb8ECSZCVAlZxHu0REPJM4gFtci/ygaYg+q56iJqumwgN8YEM8htBzgiEkuUlb4rdPtHX/AOVLAcykqvqh/fBlBTKJxMkg89IdIWkDCWeAk1chVzsmWt2TfkzCFCtxKYk8BCibgLIB6MNO0XmrQkqAFte0DTJYJuxGYLXeBwR3KVtjdCTMl4EywkJyA0+8Uuo3PqElkspL2dTEdxGozZBE0sHSrMR3Np0hLYS78/nElTjLDDp1p037XYybaO4M5KPKYgV6jT/eKxUSVpUykqB0cGP0Kmkt5iSOt4XTtiAm7DoIpQXAEnfJitNsKbOSVAENk4zjqnUuUrCsEHkflG0jd/EmwhRX7npmcMxJ6g/EHOKqUlJWY/T15UJbolP2dt+fTrCpayNCG4VdCNfxo1MbXStIKVcRbEkWKSRcMYSbM3Gp5RTNutQ9YktD2Xs+SpTsB2d/bAUabgrNjNTXVaW62T//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3558" name="AutoShape 6" descr="data:image/jpeg;base64,/9j/4AAQSkZJRgABAQAAAQABAAD/2wBDAAkGBwgHBgkIBwgKCgkLDRYPDQwMDRsUFRAWIB0iIiAdHx8kKDQsJCYxJx8fLT0tMTU3Ojo6Iys/RD84QzQ5Ojf/2wBDAQoKCg0MDRoPDxo3JR8lNzc3Nzc3Nzc3Nzc3Nzc3Nzc3Nzc3Nzc3Nzc3Nzc3Nzc3Nzc3Nzc3Nzc3Nzc3Nzc3Nzf/wAARCADWAOwDASIAAhEBAxEB/8QAHAAAAgIDAQEAAAAAAAAAAAAABAUDBgACBwEI/8QAPxAAAgEDAwMDAgMGBQMBCQAAAQIDAAQREiExBRNBIlFhBnEUMoEjQlKRobEHcsHR4RVi8CQWM0NTZIKSovH/xAAaAQACAwEBAAAAAAAAAAAAAAABAgADBAUG/8QALREAAgICAgIBAwMEAgMAAAAAAAECEQMhBDESQRMFIlEycYEzQmGhFSORsdH/2gAMAwEAAhEDEQA/AHk2fxsqqMkOTk+N6NmlWGMa4gx074r3qkDGaWdCqE5xjzvS2MSXAdi3qUb0rqWy9OkES3aMNMaNqHg7ZFZEVfSCCM7EtUUsJ7gGAGJB55olZZY4JE7StnGScUzSSpARLr0ZAxjGMEVJDIPUoCHPB+aFiukCbBsScqd8Gpl7vbZSmNuB4O9KEZWc2pgGI1YwufFOoHYBFcqpHgVVbeSa32ZDjOQw96o6/WfWL0lmmMS/wqQmNzxgZqjPkjjVsv4/EnyG1E7ZbwqwEkTYySWyN80SyA4yDtvsa4Q3WurS4xdzqGGf/ftmvEu+qSse11C6De5uH2/rWR8qPtG3/hsz9/6O5XESSsAVwc4zjBoaLpwySXABzsK48eqdeso+4Or3OfGZS4B+xGK6v0e7e66fbylizPErP43IFWY+RHImomXk8HLxopz9hbKYAqodQ8Enf+dQsqMxPbIIbc+5oqeP0ajqDBSeaVW962WK4JY+9WWYyCWQROWVBgZ80smnleRtRyc4xj9f+Ke9ovIZJFBB2IpfeW9vGMnhvA8VbCSeiUL4NYmAk1jPGfIpjMFFurAYYnCgVA1v3yhgK4U7MT/ejrizlitw8elgDqAX3ozdhiQ/hDLEJBHqfPANRxQNGSJEbQc5ANTW166SaDGXIGDjasW9kRmEkWFPGN9qrXkNSJ7W7hQYiVsDY6v70RLeI6qCfURwwoWGePsPhFUjOc+a81qwHdIUZ2IPNHxvsVns8UjnIPPnHFKr9MB1kOoj+FcCm8bhSylxvyTQ0lt3XDv+Qc/JqKTTCqEFxZI6IVzkjGonal1zZLBPk4cY3I2qx9VXSFiQnSfagIyEl9UYbbAzuBVkG6sYVWyxmGVS7BiPSOTWsXfSNgVyhGBqHmnDJaRMGKgZO54xvQ1/dQup7RBH32pZpvVDrWys9QiklYhzljtttilUtpIrY32FObqUu2rRgE80LIHdshfFaIppUI2rL3fzRGSdS2NztnmlUMpRn0ZwRuam6koW7dGCHJJ1E/NCwuqwsCARnZs7ipFaEN3laZxIzevzmvfxsqRdsEnJ3OagjVnkIO3sM80QEKI/d2wNjtRddBQOXkZQARtv801tZZBEpbDNp2IO2N6XmM9lZG9Ixvkb1ulxIwVXB7QG23FLJeQy0GP3Th+4Tg40Kdq5YCgmkTDAqz5wOBqNdMtE1TggkoTkA+R8Vy1mZL65z/8ANfAJ3HqNY+XH7UdT6VKpyHlkpfQeRjApnFGyOc6cjPB80ktJ9IVg3tx702iLElsAZycZ964eVOz08Xoh6u7rEAGUHyTvXT+jXIj6B092zlbdNj52FcyvU9G8WcnJNXvp7M3QbEqoIECYwfGOK38Cm2jh/W944/uP7vqDXCKsEZX3ydvbmhfw00X8PdIypA2NRdPu492ZSrn42I+fFNI5VklQuAUA49q2ydaR55IDEk0YBZS6559qjMMt0j+gqrAgajsKMvJxb7nToBBB9v0rePqFv2CMjDeDTRurI2KYYREyq4AB8hxzijvxCPETHIHB5GcfpQtwqTN2xpBG5aoWs5oYjp/zfemlUlsmwuNWWQCPOnGwND3PqmAbKNnTg85+1emVwyMzbbEAeaEuGmd/xCn2ztuB71IqthbGItFEYldicb+wNeMiIPS+pW3Cnwa2maQ2mhG+aFgGJNUpDEA5wdjTRt7FfZoZJu4+DnPzU0FvczIyxgjO4Oa0y8zehMuuc49qcdLuQqASY+duKM260FCe9gmjj0zxeo8Nml0kQ0iZTpwB/tVuvVguxgYIHvVfvbf8Mx2BX78UIMKIZbCSezLEkKx9s5pB1C2a29KjP2qyR9Q0QlGTK8ZWlF2ySSN3UOD7c1ZDyvYW0IWGdidWDsBWnZLZJkI+MUdo/MFXCk7UPoK7FTnzVoBt1rQL6VonyGY4HtS3ugHLbaTvvxTDqBdrpkkj0DWSCPNL5FLP20Ulc+RQT6BQXbzNGO4wDewO+1bXN93dWUwoH5aiiCMgjXUGxg596IezVUIf1Mf6/NI2kxkjY3ls0Chm0ALw2+aCjvpOFxp9gMYrGgjaVlibYb4YcfrULwlZ8BfUBjGKKSBsd2V0XmjVUVmYjAHG1cpvlI6lcn97vy5B/wA5rpFrIY5lZm0OGG2Nv1rnN+D/ANQnYcidv6k1j5PSOn9N/Ww+2AKqp+2PFMrdhHLksCA2dVKIZB2h4OOaLt5CxBbck7nj+dcicbPSwaoZ3bBrRiXO7YHzVy6AIJuhWDlzrEKLztVCvZMwkBgcnNXH6fndejWSqvp0AAgbmtPBhtnI+s/041+RjdZQERg6QMqxqa0eeMgrqIbbOeK8I7sKtICI8bHzzQksyhlSJipXk45NdNW9Hn6G19bzNGJNQaTIO/BpfDcSIWUrgttpPJr1LyYEqznOcYxkGtQoa4ZkZmX2x+U1ZHrYjokE8xnRV9WBv7/ajLrqRUaXGl+Pbao5Pw4RX0skq/mxzQs8QmkcxZaU0PFN7REw+G1SV2aRmCEYAPvmtJopbfOjSUB9t6gaaeIhSVbB9WORv5rWad9TZ/KcfeiosmiYXjRkLJGQSMZxya9lRIJI8DuPJk6fioZZRLoOnAGP5VLJHoQM4XSNw2d6PjRLJI7iPQSE0nO4z/SvZ50mwRgAbAYxUNgIJLpVfgbkDg+1ObxbSIJhRo5K+1B0nRABEuY0WSJQSR4Pigp5Zp9SsN0bceSKYiQRLmJQFbcgnORQTxSds3AGNRyd6KRLF8kbxodXJPtzQbozBe8MA7D3phcyNOAM6CNyRzQeoXDr6hqBxg1ZELJEtlEYMTA43O/FQSQLIxZwSx5wMVKwkji7kLZOoAqfihZJC7kyhdXHnigk27JaCbu5iM0q6V1Bjz4oYRmBVmwrA+Pavb9Ct1cMCmdTcDjeopVAiTUynIzsd6VxSegp2jXtOZSQ2l+VryR7juBGYhwNgwzRPToiJS7DKAVDKxWctIgJ305NBO2M1RAvdhPcwdX/AG7UZboZSDIAT4OBWl1C/wCGilbU2NjjistcCItggA8E80snasMew6O0DOXOS3geK5d1EaOpXceOJ2GQOBmujfju0jFcY/hrmHWZhL1q9UMUdpifk1nzQk4o3cGajkYXbEOwQkAZO9GoCrbgY25HFJbYtkAn9acyPjyw1AHVya5mVU6R6LFO0E3DhYXZDjzxjFWn6fnQ9Fs2BOSpG/A3NUq7d2g/IQnk+/vVl+m54k6TbBwxTcjf5NauDGmzmfV3cEWGO6BVY5NkzsBxUbuj3OE3TPyCKHCh0V0cBSffFGwdLuZArqGKnfuOwUV0VVnAels3tWVX1ZzFnJXg0a9zCcdpT9+DtWo6HcumppLbByPTLk/2qS26XdRFXMOtFySV32pmvYjaNFKTShGVm2wRxUbr23Jg/LncFt6IiSVyzRqsasdIJO+ayeIgZkYM2cfeotsCYKzBSTg6sbkV53HLrrIDHdta7YqWRVhQuDgEZ+DUbR62GvCgfO4p70HsnsXQSMJUzsCuPHxUlzIzw9uOQhCd1Izg1lrcx29wERVkX2oua5EYOYI/UePNVye+iK6EomnVBFoAUHnGM1k11cspwMR+ccUe8cRiDvsBwpoGRZ5RIsIVYz7HYVYpWSia1uTKumQ6VI9JBqXS3Y1CTyTppVAskbhQF9G+KYWlw0U7F21Hg5PipJUQXTu3cYORnVjPioI2VLj0gkDBqa6uCbmRFVQC2c4qY2hKLMHUSFeB96fpEodmGO5sMhVXPt70nns4+4QhyF2zinPSE7IaKbBD4wc7VJN05O4xVA3yDWdPxdMZlOuXKXEzHGS5/vUMBVmxIM5PnajbuFWE5By2s/rS4IqqNTFcfGc1a6ZFocW/bQHslh3PHihryBdJkVvX80HDcPA2EYnzRN1frJBpUAHGCQd6p8GnaLPJNEtvdm5027gD+Lzmtb61MQAjIVSOBUdjNDFkj8523WsvLqR5iGU6QMrSNS8tdB1R5H2JImiJOsfHFcx6+An1BeLyFkJXbj710BXRZCZTpyfNUH6gKv1y7ZTgmTI+dhQyWkaOKk5mllIe4ck7/FMYg66fV+nNLbUqGVufbxR7yiSQMMAEYwK5+RWz0GCVRJ7uRDGU3y3GDVg+nQZOkWyg4PrOABxk4qpTMFGWbIVdvtVk+m7kL0iIgkjLrgeNzWjiRcW6Of8AU2pRSY4UMmNZOleDjirlZXMwsIdLMy4GkHeqGJ5WIU/l87VeehlTZw6s4CZH6Vu62zhyWje/6g8VsrFItbnLMIxk0pl6zfz2L6rpxGGxpT0gj9K26w4MCEec5GeAf/7VfFwRDLGSeePtQd0SMV7LbIkqjGMnOrVml/UOtwdPhAuW9Rb0gDJYDmn1rOJrdxjHnPkiucf4wxiBuiSQnS5eVWKEjIIB/wBOKZS9CPQ3m+suns21pcnHGNI/1r2P6r6ZOxWZrm3B/eaPIH8s7VRLeU6VLZYY80wjkUnSyKpZfipbBdF+wzDXDIrAANnHI+K2d37ep5GJJ4Pt96Fs43k6ZYykYXsJuDkkYHNWSKw6bLYxtDPLcyEgFWft4z5/8zTrdbDdAVnJFKscU/pznBFSXUUatgeoA5281O/TukW8LXFzPLaGNSzaZllUAecDc5oKQAYkD9yM7hgMEjwceKXqRLsEkCCUMitp8gnao5O5HITGraOeNqLkkt5GCKSpX34NeyP23DawRwAvFP5BoWGKQSh5NBb29qmSK4U62HkEbbYppoXQZbgpuvpApd+LYaRwBwDxUT8iVRJJ1JmOZIgxGxGdhW8d+7AlVI396Ddo5X14wSd8isaRGYlQQDv6SaPiiWR3BiSW49YIDHzSwBdQ0+rJ3OKn6sYWnfQckuctn5oBpZYmDLsCDuaRRGsnnAd1jiOVxyds0Rb2xAOVBIYHal65YKCNDDckUdYXGxUMdWd8jihO60NHYauFLSNGvxSa+vpPxHIJO2cU3jjLIc7bcZpT1FAuQqEHwc1VCrGldaFs9yZNpec8iqp1SMN1Gdjztj+lWC4aSTZuM7GkHUjpv5s7ekZP6CjyFWPRdwv6uyKFCZVXOMn71PIWiJGR7ge1DpIMllbIPBrfV6t98Yxmua7s78GqA7iVy5WQn+dWj6ZZ26SiKBkMxz8E0guQspG25YeOKsfQDo6WdTjIdsAfpWvBJXSRy+dBqNtje2lkMi6wDj2NXnpMujp0JxsQBn2zVFtFMrfnBbkAHmrbaSdvpcafvALgZzuDWqSOW+gfqKj8M7sCDkAY9qQu+8+3pztT7qLH8J21yeM7ears5KRTMd/Tmlp0Rdl2mn7EIaJ8N7Y2qg/4uXT3Fr0iVxss7DIGAfTVpWRiFjcakG2COaq3+LTj/pHTQmyrdnA9vQaiVFc+iv2Tfs1xj70RdMVaMhcEZFKbOZjGudsY4ou4nLKmDvvRS2KdL+nrtJOj2UbsR+yCjB+KZ2crJaw77ogAJqr/AE47HpdpgEHSRkjOd6sKK6rgDJG5A+wqxxS6GRH1qUS9KuccmAg/G1a2EzrZwOrYHaBII+Kj6iT2btBsGhyBn/trbpUbSdOtF3IaJdvc0sVTCU6P6slvHf1SwskjIQDldiRnxTCLrMzOrRySaA3EjZH8qo9gNN3eAnBFxICP/vNPIMg5B2JG2OKHsrtl5mnc4YM+jPAqP8QCw05K58jOaluJZoEEekaSNhjnNCW/cKBSp3PvVyVFgbHhXAViQdiPapO2UJCIcZrVJGgLLkAn8w81Osqb6R/M0GyJCq7t0E8pdgMscb/NQT9l4hpK7fNKLyd5ryVCxZQ58VFNIqRnXqwBnOcY/nS+LvY+qH3T+27ZkClgOfai5Iwu8ar+lcy6p9QC4sTDZzARB/2gXILj/UVF0frc1ttDIdLfmQnY/b2rNktT/wAGrDjWSGns6S1y0S52380J1C6UKpZ1c+KQLfm7VSspLEbrnGDUNw7WKd2WaOMHYamyT9hV8YLszTbi6YTdyq7K6yLq9sYqrdZy/UpteRqjXODTC5vrcxGbvh+MLgik16ZJpWuFbWCBkeQBSZ2kvH2aOLCTfmloy3zHFo9iefNSGUawdsZ3zS7vkSYjB+xrA05l9KsT/CFrK8ds6CzqKpDOYs5BjIVV5zVl6Iok6a5IG0hH9qqQlaPaUaGI4O1Oej9aSyTslO5Ezaic70cf2S2DPF58f2bLdbRaCDwTgferFC4htu2BggADIqtW/VLOeNXQLg+cnb7irBBBJNZpcIdcf7uODit1Xs40l46YS8sbQsZFJY4wB4qu9RQLDO4G2lsU1e7AkEbKIyPByea1itku9a9wEYxgnnxsKkoUgRZPaThpEUnPwBn9aqv+LEmvo9mVB9N0MnHujCncsj2kxMSkYOKq/wDiFM8/Q4yzgstwhAG2Nj71HDpiN6ZWbB20LjGfkUbOxJTPGaV2TnSKYzE6VPzSrsVHRfo/Q/R7UP4DZB4/Mas1tpWd9R9LekD9OapP0vOR0aBcE4LD+tXGUaFDkbNECD7bDNPJaHQv61pExwPzQ4/pimP0q9unRrJpWAJjGDnJ/lSe/bvSHBwdBIx52rOhyH/ptkr8LGMZ2FJ4ehtHMISB1PqGOPxcuP8A8zTZJSuj7jekgOnqvUR/9VKNv85pir6VXckZH9xU/uKTp90zvEmAC2gb80KhMagxlioGScVsN4AIS4XAHq+1T2sgtwe5AxVhj3/qKtssSIS2r1MTlvBFeC6UDARDjySaYBYbiPKknSNhtmhJUKuQgGnkcComiUyqXpZbmbZcaz5+aAvYxcQshiwCCM5OaX2HWg9zLbXi5kEjKrH97fg151q7kie3KKUj3392+f0pJ5EoOSL4YW8ig3SKredOuLN2dI2aAH84GwHzQ6uVPdhP3WrSLgzkGQnVjcA7Um6v0k25/FWjaoycsg5X/issM6m/GZoz8KWFfJidol6b1IqwKthvOf7VF9RTtJcQ3MYIQJpKHcA77g/Of6UtXDr3IsCQcr70ba3SSL2pgDnYginaeProCnDlR8Z6l+T2zntp07Vwr6TsCDxXsvcsZNn7sWdmHI+9C3dk1ue9AS0Z5HkVlvetoKEagRvTfbNGS8vGnXTGECW1w4kZGPwjaTXvfSC5liR3VQdtR3IoFEYEvbH5KfHxRSyQX0QjkGGHDDlar3DtaNrceVH7XUv9MZd+G5h7dyFdSPbGD8GlVxZy2uZLVjLF5H7y1FMtxYuBKMofyuBsaKgvMYKn71akpK0YPLJhlT00ZYX+khg2CeQK7D9AfUnQL7psPR+pF7K4UnRKZf2cuTnk8H4P6VyOazgvcPExjuDycbH70IJJ7KTtXKY1DY8qw/1qupQ/T0blmxcpeOXT/J3zrP0905XeS3vpTgA7SK2f6UqjsoLZmYyynC5BZ+f5VQuh/Uc9pGkJxJb+Izyv2P8ApVz6VfpfRa7dYSnlsZIPtiroZFNdlGbizw97X5NJraaSQu0mrJJOraqv9bqv/s+VUnKzpsRzzVrv0mIUxXERPtwaq31R0zqVzYt2V74DBiqMD/KrrtGZlQsV9I52pq+9vn2NAWySxemSKSMjkOhU/wBRRuJZYu3FDI+eAilqroUuH0tO46IiorHDN+UfNXG6dmtoTwTCgwx84qqfSUd3a9OjW4tmXLkhXGDjxV+W2ElojSBkfQCPTxT9DJ1RXXliE4BGQQcEioOkh/wdvpYaSg2I2BptPZ6QEC6s7ggiprOzjtOn29tck92NM5x/KgRs4nONHW+orkHF1Jx/mNE9wnAxQ/VBp+pOqBc4F0+M/epAxKDAOKWtiHZLRyIY1WzU5VTuPiiz0+FwXuI3Un9xQRj9aH6fcP2IdZIXtrtgnwPNMor911Lhgn32otP0PdA0dtaBSot2VxsSW5/rvUsXT4XTUUhHsMkbVLr1jEiIwJyQaJiEOgYVwPGk5FCmug+Rw76w6EIrua8tCTlyXTSR55FVt7mS5jEcspAHBJ8/Nds6z0mea6l1xsy5OMHHNc2+rPpaXpz/AIq3XKnd0A2FLJK7RbCVpRkV+2kZZOzKfUBkH3ptbjYg7g8jHFIye+mk7OPyt8+1F2N80YKykhh496yZsVryj0dPjclxl4ZOyDrHR5IGN1ZD08si+PkfFKtSzkFfRJ71e7Z1YYI5HB8VX+vdIQs9zYD18yRAf1H+1DByL+yZXzODr5cP/gX2l0yN2pgQfOa9vOnE/trbOeSo/wBKCjkWVdMp0sPyn2o+1unt27cw2P8AX5q6cJQ+6BXgzY+RH4s/8MCt5tMgBOlvv5oyVO4e6hCyDz7/AHoi8sorxO7CQsnv4P3pZDI8LdqQFHB2z4p4TjNGXkcbJxZ369MY29znMN0mduD/AKVBdWJhzNaEvF5XyKkcrKhE7Db97jSa8hnktWAlOpD+VxwarcJQ3E1Y+Ri5Mfjz9+mR2l0M7EgimqzxzwNFOgkQ8g+PsaCuLGO6xLbERzc6fDUCs8kDmOUaJAd8jmnhNT6MnI4mTjy3temHzWMttma0cyxDlc+pf96J6X1eWCQSwStHKPI8/ceaitrv04OAfNZdWsdyO7Ce3P7jhvvQnjUtrss4/Nlj+2W0dI+nvqWyv5I4blUtbg4Ayf2ch+CeD8Gro8dmyYNpEJPLcGvnmOeSFzFcqVPseCKuX079ZXVgqw3Ia8sx+47ZdP8AKfb4NGOVx1M0T4kcy88D/g6dBaxxuWW3DkE871LBDErPIIxn+EDG/wClD9L6r03qcCydPu0w2zK2VIPsaZJbyuMjQv24/nWhNNWmcyUXF0wOOK1mjZJEC52LD3puZrKG2jtUuNKpEFU6s6j55+aXyWQVsZyTvsagkhDLpIYMDtuMf1o0I1YO9vL3lMUpLcjSoz9qLSW5mVO8mlwoDYIzn7VCQ52zgZ5FQ3MV7oYxFWGOUOP6VHrsZWcf+oBp+q+sjHF2/wDetM4jOPAqfrVrfRdavJLu0nUySs4ftkq2fORQ8UcszduCGSVjsFRCxP6Ck9gO82kUydNtHGlo2hQ+M8Ct43QNhCp9wo3FBdMju4+nWySroZYlDLKPgU1gsklb1qo9ixx/WrUtEujxYy8me1tnnGD/AEo+IyKuFhQb+VxWv4e3tmCSSsUI8nP9aIVoAoCyvjHmlaJZTLzqUv4mUxlSwYgAg7fND3AhmjJvFfJXcOOa0vZ//WPjOkOcEeKHnUSEvJOzN4HOaV40WpnN/qzohtLl7i0TEJOSo8UiU9xFGAD+63n7GusFFnR0mDaCMDAFUD6n6OLCdp7XW0THLAjGKWcGnaLoTUvtk/2f4IOn3zY7UoxINv0pjlAqsAMY5zsKr6lJVA/+IPyP7/8ANMLC7ORHMAGB8+a5+fCv1R6OpxeTKL+PJ3/7B+tdFaVfxdog1blwuwb/AJpNbXKNH2LhSRn0t5Wr3E8TA5O2nBJPFV7rXRzOz3FsoEg3YDYN/saPH5H9kxObwvL/ALcPftf/AAWRTyWsmGOUPB8GjZYYL+PJOGA9LjkfelMFxpzBOuV8qfB/3qdXe1YMp1RHg/6GtE8W/KPZn43MTXxZtoiZZbSURXGQuchvBotHjKBNvVyvx4NFq9vew9uRcr8HdT7ild1bTdPk1fniP5Xx/wCYNGGXy0+ynlcN4vvhuIRiW19SFmhz+q0W/wCH6jCFkxqx6XHIoKC61EEsGyMYzsK3kgMTGS22PlP9qE8V7j2Hjc3xXx5FcWC3EM9g4WX1R59LDg0Zb3OwZTxUtveJcIYpQGU8q3ihLuya3PdtCXi5IA3WpDLvxl2HkcPXyYXcf9oYkR3MeiUal8HyKDeGeyYurF4R+8OQPkVFa3YIOTg+1Mop8DnINWNKXZjxZp4pXFknTOqzW8qzWszRyDkjhh8jyK6L9PfVsdyscMjiC5z+Ut+zkPx7H4NcvmsVOZLIhH5MZ4P29q8t73B7co0sOQ1VVPE7XR1o5cHMXjk1L8n0LaXS9r9oqJq51ZO9aSRrzgknyOK5f9P/AFdc2YWG6Y3FrxvgvGP+0nx8Gui9NvLPqNqs1jKsqK2dS7af8w5H2rTjyxn0c7k8TJge+vyEnJTCHK+wAyKJgBRNKP8Ao61pDFIPXKvcRuChxip41aVdQ1HfbVz/AM1Y0mZbI+wjHMsKk+QgyKKikghjAECaSdsjevFVGVXmOMbHORj7Gt7sKiZUrMvODzUoBELgA6e2jLvtnBNbW95bRlQdegn8rf6ZoDvRAh4tSMvKNvRJcTgMAvvpajQKD3njeQhUZfbIGakESOM4P8qGtpYoE06dA/7NwP0NMRc28Y06EbznTQcq9E8Tntwj/ipWYYOs7c1JFBC2ZJGLEj90f7VtfQXLXkzaABrOfV81EDcINLEqozxtmi9l1kTghz2tWhaEvrOO6V+4usY3DUy0ziPEZO/PjNQyI4Cq6gfz3qaJZy7rvR5OmT61VjbOdj/DS7aQj1YlXg/xV2CfoyXkDRXEatG+cgb1zT6g6HJ0a77ZDG3fdGI4/Ws+RKLtfya8LWReEu/TILK9OrS2zAcHxTq1YuAQwXxxzVdaPK9xSFkH/wCwo/pVz3iYydON2+PmufnwqvKPR1OLyZJ/Hk7R713oC3qtPZqFuQMsvh/+aq0U7w6opk+GDDGK6db3KCNUikULjOrGCfaq/wDVfS4byye+hjP4uNgDpAAccEfJHvU4vJaahMzfUOLCd5Ma37KspeBhLDkxefj701t54buHtuAQw9Sk80ht7h4nKsM77hv7UURoHetydPJQfu/b4rblxKW12ZeJzXjfjLaZtf8AT3tSZbcFoT/NfvUVteFGGo8bDI4pnaXYmUBsE4wQfNCX/TeZrUbDdo/b7VXDLvxn2WcrhJx+XB1+CR4lu1MkKhJRyRsK9trySF9E40t88NQdndtG43w2d6Y6YruDTMfWSSrE+farJwUuzJx+VPBK0aXVglyDNaeiXkp4agYbmSGTtzKQw/Mp2qdJZbRwHyY/Dii5Eh6ggWQDV+645FVqUsepdG+fHxcteeHUvwRRzB3HaJx5yeKlkSK7wJNWsflkQbj70smhn6fLiTJX91hwaJtbxdPsa0Jpr/ByZRnjlT00barizfTOvoOwccGnPR+s3FhOs9nO0cnB0nYj2I81BFPG8RjlUOj7ENvtQVz0+W2Hes2MkQ3Kcsv+9UzxXuJ0eNz3FeGXaOwfTf1lDflbW+eKJyMq24VvsfB+DV1tCtzGqxGNjgjB2r5ss74HG4PggjNXb6Y+srjprpHODcWw+cSRj3U+fsaMOQ19uQtz/T45I/Jx3/B1G4hkgkbUSuTgq49JqKEoPR6gp/dP7v2PtWlr1uHqVqtxaXKzxnkZ/L7gjwaMgmhkUaSBkb4O3/FbFJNWjjtOLprZ4tvalMSEj2I3rX8JEjLoLc7b0UsLK+uMADzg5zUfUJn9ADkj3UZqbAbKjo4DE4J5BG/3qd41z6JMD2AoO3leZXDsisDtnaiI5Rp/aYB8f+ZqEFN+JEndxGCMnfbNKzIZH3O42xpqzdaRUnkYcZ2wKrN4+W0RqV9W5IoRVjjGzlhjt2ZlwPO1RO8T6md9iPSoAJoFJWSIqz5Q77LvU0EcTDXLIQDwuKPjWyWepfhG0MCEwdwPNC9V6TB1a0dZyNDcsWGabW6Fh+zSPTxvzU69OLLyik74xzSuKCpNHN4voG2WQytfzyAHZAoH8zSa9+nbu0uc2kbOw2OCAWH3rrVxadvdgg28+aDaz/E3SpDGo1bliccUFCNV6G+WTd3sodp03qD2pKWbRSNt63H9Tk04sehfsVF04KKNgg5PnJNWu5sY4YAHbLeEXitLW1EraSyD496phxcUH5Iuny8k4+LOZfVv0lC5N5YKVk5ZR5qli4azfSyYkGxU137qNnDEwiKrv/Sq9N9OdHuJg9zYpK+OWTNX+F9GZnKBbyzW/wCPtomCknUoGQCPIouxuWLDOzeK6nH022t4gsUEawqNOlcYA+1U3r/09i5eXpqnJO8fGftVGbD5G7icp4Wr6K71aztpx3YWEc/7y42b/mlUdw5ZY5hnSeDTX/ofVZZiq2NzucHWhUL/AOe9M5PpGWa1UkhLhF3wOfvQwxklTKuY4ZJ+UVQFHcrPF25EjeP2Axtj+9Cy2wt1M1m7FRuY3G+PjFaLBJZXSR3CgMpIweG+1HSXEiL61WME5GV3Ptj3ppK9GfHkljdrsitriK7hMcwDIdj8UFfdLltv21tl4vI8isu7K76bc96SJwj+rjGM01s7wOijIK84rLNSwu10dzC8XPx+OXUl7E9pcqcZ5pvDcEEaDn3H+1B9StLeRzJasUk8gDCn/agLW6KthiQw2NaYTUlaOPyOPLBPxkObvp8d5maAiOb3HDfcUvSaS2l7VwpRx71J+JZP2wfHkke/itLrqP4mHty26yKOG8j52qSgpBwcqeF2h10jrFzY3Kz2cxikH7w3DfDDyK6F0P6itOpskUoWzvG2GW9Eh/7T4Pwa4rHcNbvpJJU8U8s70Mgxuu2QaoTnhdro7EXg50alqX5O9Q9Tns003SDSNtQFHwywXXrhLBTuRjiuUdC+qJoESC4aSW2AxodjlPsavvRriGWNLnpkokjzpKMcY+CPBrXjzQyLXZyuVwsnHf3LX5HsjRxyaAwc43JAzWLdRAYMasfkUL3y7tj9gxHJ4qLUFA1yEt5K8GntGRKyHqcMhvJND5AY+otQP4IdwAzKWbjnmnk0EU9xJ3ABpY7jYillxZr+IVY5gRnc/lIFOpegoFuLWK1UL3dbY3A3rSPthVG5bP5TTeLoEDEM0upiNgzf3qabpVvCpYAZHnGc1FNBFcWpWyoYMeADvU8sN2AHBdT5LHxXtvI6OcMgRdtQO9NYZISuliHPsKEpUAUwlI2/9WDK2dscD/eoHSN2clZQMbBfemHU5dCKYoQqruWBFAHqEikaMknceMVE29kWgdWZjjBUL+8xwDW8EpRie2cHYOeDXlxa3c2JnbPj1HFauJkiUk+kZGSaOiHk2hnLs5z581E0/bI7aDA3yRzW6zEK3qUAfFbiaJiQSCTztxTENLaOOfdgPnO+KlFsiOPUgAH5tFaW0cUs2lpDGF3OKd2cEQJGda+Milk0iCsyoAVOg5OCQN6h/B2kykjLH/LjNWGTpkLuchQ2PAxQc9itvkRj1Y4zzSWmS2Vq46BZXTgXdoJMHYONtq1g+n+l2c/fhs1VvBwSV+2fFWSSOOTQZAVxtktxQ/ZaMSaZNS4wNQNH9hSudZ6THdRMBEM+POBVC6j9N3MExbp8WoMCO3nG+K6ZbzMzyQSMAx2OTsamHT5JZyGTjbIP8qkoeXY8Mji7izkFv0Pq9y/b/CmMe7sBj+te9V+kLu3XuwglgPUAK6yLCRJSF0D7nepJenxXKBJJsE7HFVrHGHSHyZXk/UcAnSSN9MqkN7eK0DkbqcD2Fde6r9MdNdij26S/bGf6Uvg+jumKcrYrg/xkt/em8G+imjnkXSZ7i1/EAEAnKA+feooO5byhJVKNn94V1o9I7MZEUXp406aUdT6BFdRsz2q48MuxqSxWqLseR45JxKvZTPJnt+k+T7bUZYdUvrC7M9rczRygZxnKv8EcEVkf071O3ZkiQSxNxqOGH+9N+i/SN9c3aP1HRFCGz2wdz8H4rB8E1PR1Zc1ZIfc/4Ok2l8l3YxXCyR5aNWaNDuCRxg0KtyhA1A/G9Bv0SSKXMc2lsfunbH2o2GyvBGAyq5/i966apLZx/wBi39RCxyuQg54z5pRNIucyxqQeAPFZWVWgejeIyxq0i6Sn8Joe4upLmE7BQPANZWUYkF7Htxhsk6jwTxTXplwzFV0oPGQKysp5dAXZ71/StmzlQMZ4HNKYX0hNgQoHNZWUI/pD7Dxc9wryDiob/QEAUYB5rKyouwMXmHU2AcA7Ch1ZkmCLjc71lZVlkRYLeziXTryW8kfNMTi3UYUbf2rKyqG22MaxXgkfDgg8ArzUMs+u5JAOQBnJ2NZWVF2AyfM+Y2C453FRSs4UR5XHB2rKyiRiiWzV5lcMdjg7UV2RGCUdww432I+aysqxig0aapRrbJbnI5o5LSErqCfofJrKykm2NEGeCGJVKpueTXv4YuFZdGPY1lZRT0B9hSdPSSJidm524oK56Stu2oOGV+VI2rKylthRHHaGEqQEOOB45o+eMtFrUIm2QAPNZWUfYfRDHMcByinHvRQ6i8XoAO3tWVlRin//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3560" name="AutoShape 8" descr="data:image/jpeg;base64,/9j/4AAQSkZJRgABAQAAAQABAAD/2wCEAAkGBxISEhQUEhISFRAVFBQQFBAVFBYVFxUVFRQWFhQVFRQYHCggGBolHBQUITEhJSkrLi4uFx8zODMsNygtLiwBCgoKDg0OFBAPFSwcFBksLCwsLCwrLCwsLCssLCw3KywsLCwsLDcsNyssKyssKysrLCwrKyw3KysrKysrKysrK//AABEIAMgAyAMBIgACEQEDEQH/xAAbAAABBQEBAAAAAAAAAAAAAAAAAQIDBAUGB//EAD0QAAIBAgIHAwkFCAMAAAAAAAABAgMRBAUSITFBUWGRE1KhBiIyU3GBscHRBxQVYvEWM0JDcpLh8COCsv/EABgBAQEBAQEAAAAAAAAAAAAAAAABAgME/8QAHREBAQEBAQEBAQEBAAAAAAAAABEBAhIhMWFRA//aAAwDAQACEQMRAD8A9xAAAAAAAAAAAAAAAAAAAAAAAAAAAAAAAAAAAAAAAAAAAQDMlWfF9SKVaXF9WY9teGwBhyxLSbcmktbblZJcW9xlftVhr6P3mN/6nbqPX8PLsQOdoZlGp6FaMvZO/wAyd1Zd6XVl9Hn+tu4XMPtpd6XViOtLvS6seiN4QwO0n3pdWJ2k+9L+5ipHQBcwO0n3pf3MXTl35dWWkb4GEpy70urHKcu9LqykbYlzIVWXel1Y9VHxfVliNUQzlN8X1Y/TfF9S+RfAodo+L6ido+L6jyNACgpvix0aj4seRdAqqfMepkixOBEpAQjLbGSHOIljzujzz7S80kpQoRbUdHtJ/mb9FPkreJwemd39qOWSUoYhJ6Gj2c33WtcW+F18Dz1yO/H45b+rCql7C55iKfoVqi5aTa6NmNpidoaHX4by4xcds4z/AKop+Ksa2G+0ef8AMoQlzjNxfRpnnXah2omJ9etYby+w0vTjVg+aUl1X0NfDeUmEn6NeC5S834niCrD1WJ5K9/pTUleLUlxi0/gOPA6WJcXeLcXxi2n1Rr4PyrxdPZXm1wl53/q5fJXsqY655hhftBxC9ONKfucX1TNfC/aNTf7yhOPOE1JdGkWJXdJgmc3hvLXBz/mOL4Ti18Lmrhs3oVPQrU5clNX6FGkpjoyKzY5TJRY0hblftUL2qFVYuFyv2oOqyVVpMVTKemLpE3VXO2ArRYEqnJMhxlaNKEqk3aEIuTfJFuxzP2ixl9ynbvQ0v6b/AKHHPrW64jO/LevVcowUYUnq0HFSbX5ro4StTaeo0Jsr1Wd5mObPlVa2iKsiaauV50kKH9oLplVwa2De0a3AXVMcqhRVYeqhUXVVH9qUtMXtAL8apJGoZ6qD41C1I0FVH9qt5QjVLOAp9rUS3LWxRp4PFV0r05VIr8sml8Tu/IjyhnWcqVZ3qJaUZ7HJbJKXFq6MzCZLJxTvbVdJbhmBwn3bFxqOV0r6cErtJxe8xn/TNa8vQ7hcii7pNbHrT5CtcxROpCqSIoIkSJRImKmNQqZKqSLASIgqrrRj+Uea4ajTccQ04zTXZ2vKS9nzNibPDM6x0q9adST1tu3KOxLoZ55um6y82nSjUfYubpbtNJSXJ2bT9pnOZoV4XRmV6PA6s4jmyNyGTm1tG6ZBJcbKI1SDSIqOdEicGizcC1lVVRofGqSygiKVAtEqqD4yKjg0LGo0UXoyNbInZSlzS8P8mFGoaeTYqMdKMnZSs0+Znr8XHoGAzVxjqexbL8DWyjMKegtOCcn50pb23xPOXmUaeyWl8l7TVwWLcknFtLn8jjvDVelUpUZejKUG1tT2CU8PiF6NSnVXNWZxmV4ypUm6cYuVRJyaXBWu/FGqswlB2mpQfCSt0vtE6xPjoK+PlSt2sEm9mjK+za9hqU1dJ7nZo4etOdapHW227L5I7yjT0UlwSXRWNX/SBQHxQXFbCpIgMiAUkpHlXlTkMqM5Sir0pNyTW6+5nqMrmPmtByTQ56jO48hqFKsjp83yZwbcVq4HPV4cTpajOq07lKrQtsNGaIZIgznNraOVS5PUplWpR4FEmkLplXTa2j41LkgsaQ9MrqQ5SCJrDezCMgnOyKGSgveOs0dJkeSyauknPa293JE+cZNUcNi0lrW727Se/sWOdwUNKSW7b7kdXl9eO9ajnsspONRxkrSs9T9xoxvFq+pXJ19+GOvyxuFRVaKjpJaN3tae1W4Hb0sdSmrNpflkrfHUeXUcS4PZq4/5Ogy/NrqzfulrRzmtO3w+EpwelCEYtraluLsDmMDmSS81tLgta6PYX8szhzqum7NWvpJW2ciYrbSAS4FQ9MBFICrUE2V60SxJDJoyMPH4FSORzfI09a2noNWJnYvDJlzYkeQ47BSg9a1cTPmj0/McrTT1eBx+Z5G1rivcdM6qOakRyRZrUWnZrWQSRUQTplWpRLzGtFRQU2tpJGZNOmQTogTxkS4OOlUgnsvfoU4ya2k+HraMoyWuzvb4k1XoGRYnRur67m7hZ068mqmqMbRivzPbJ+Fjz38Wpx86Ld+7Y0stzrS1xTT2yT2dTjvOtOpzPyPhV86nJ6SWpxete57TkMdkWI4udtVneMujOpy/PObT2G9DMIVP3kVLnv6kzvrP0jiMppRprRqaSlvbXyZtUMJT0tk5q2vRdtHnseskzydHSUacdW9vXrfDgZNDFypvzb2W/wCpu0jqv2fnto1I1I8H5svC6+Bs+T+Wum3OeqTVkuC5nO5dm8XbSVn3ovRf+To8NmV1qakuep/QlVuqQJlTAYuNS+indamnzLkUhEOigHR8AKIHYYyx2aE0eBmqpzgyGdA0GiKcSUZlbDoy8ZgUzfaK9aNwPPs3yJSvq1nHY7LpQey64nsOJw1zAzHKtK+o3nTOvLpRI2jp8zyNq7jq5HPVqLi7NWZ0uaygEaHNCIBkqQ2lhZSb0It24FnDUHUmoLZtk+R3GD8nm6acdUdyS+JnrvyuY88qwknZppmtgVo00+LuXPKHKaiaaV7J3423aupmYbGKMdGUb8C79xcb2Wyu9etGzQjL+B/9Wcrl+KdnpRavssb2X4trnyZjcVbryl3bT2XvqV+RoZbjWtT2ezb7QpV4zVpW9/yYlanGFrN69z+pM1Wl+H0KmteZLjHZ0EjllaDWj58eMdv9o+lR4GlhqrRRoeTuFdKm9J+fN6b+SNZMoUJN7S3FkE6dwEiwIiW4lhrYIjQkRTJWiOQEM4ledP8A3gWpkNRlRVlTRXr0E0XWMkgjn8XgE7nL5rkqa1o9AlTKOLwiaLmxHj+Oy2UHvaKDiemZjlt9xyuY5LbXHU+G46ZtRn5BD05b7pdNZ3mWZj2dO63LYedYetKhJprU7XT5bGupewWa1L2UP+N7VfxTM9cXVzXo9PLKdaCblatJaUm9jb4cFyOWzLyV7GWyOvYm1d+wnyzO7NKV1wl9UdNh69KpJSnGMmlo3lrVtvu1mPvKxxcMs5EiwLidljssp+nTloxs203e1tln8jJw8lUvyNZtVmUYmhh6WtN/r7iV4Ynw9BjReoTuaNCBTw9Kxfop/Myq5SLdOeoqwsWaYRPFMB9N+wUqBCJjdIS5Gj3IbYRIL8N4DJIikvYTykQtX4BET5jJE236jJBEEokbp35FjRGSRUUa2HW4ysZl6ZvSae4hlTA5KrkMZfwq3NDJ5LGJ1zhf/dRDOgmWo4utlttiChKVN6th1VXCXRnYjBIKpYnFylTstV/ls1EmWUezjbe9b/33idjbYWsNh29zJGliCvuLtGi3xFw2Ht7C9GPPqAylQLdOGoYvgSQZBNGJPEgiS01+gFmIDKT6AUPaEaLTws+6NeEn3WSaqqhzZMsHU7oPCVO6/AsSq7Qy36k8sJU7r8BJYSp3H4FiK0mRzLLwNXuPwGSy+r3H4fURFST5jJy9hbeW1e4/AHl1b1cvAsRnSbQ1r2mjPLKr/ly8PqRTymt6uXVCCpoCSsXVldf1b8PqL+GV/VyXQQZ7GVKCa8eJovKq3q5eH1HLKq3q34fURWJ9xW9W5WJadG2xGu8qq+rl1Qn4VV9W+G76iChGHUljEtrLK3cfh9RVldX1b8CRVZRJIKxOsuq7qcvAkhgKu+D8CTRBEnp9CVYCp3B0cDU7r8BNBRQFinhJ91oBNVsAAHdglhQAAAAAQUAASwoAAAAAAAAAAAAAAAAAAAFgAAEsKAAAAAAAAAAAAAAAAAAAAAAAAAAAAAAAAAAAAAAAAAAAAAAAA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6400" y="1219200"/>
            <a:ext cx="3810000" cy="4114800"/>
          </a:xfrm>
        </p:spPr>
        <p:style>
          <a:lnRef idx="3">
            <a:schemeClr val="lt1"/>
          </a:lnRef>
          <a:fillRef idx="1">
            <a:schemeClr val="dk1"/>
          </a:fillRef>
          <a:effectRef idx="1">
            <a:schemeClr val="dk1"/>
          </a:effectRef>
          <a:fontRef idx="minor">
            <a:schemeClr val="lt1"/>
          </a:fontRef>
        </p:style>
        <p:txBody>
          <a:bodyPr>
            <a:noAutofit/>
          </a:bodyPr>
          <a:lstStyle/>
          <a:p>
            <a:pPr lvl="0" algn="just"/>
            <a:r>
              <a:rPr lang="mr-IN" sz="2000" dirty="0" smtClean="0">
                <a:latin typeface="Arial Unicode MS" pitchFamily="34" charset="-128"/>
                <a:ea typeface="Arial Unicode MS" pitchFamily="34" charset="-128"/>
                <a:cs typeface="Arial Unicode MS" pitchFamily="34" charset="-128"/>
              </a:rPr>
              <a:t>	प्रत्येक पदार्थ सूक्ष्म कणांचा म्हणजे अणूंचा बनलेला असतो.</a:t>
            </a:r>
            <a:br>
              <a:rPr lang="mr-IN" sz="2000" dirty="0" smtClean="0">
                <a:latin typeface="Arial Unicode MS" pitchFamily="34" charset="-128"/>
                <a:ea typeface="Arial Unicode MS" pitchFamily="34" charset="-128"/>
                <a:cs typeface="Arial Unicode MS" pitchFamily="34" charset="-128"/>
              </a:rPr>
            </a:br>
            <a:r>
              <a:rPr lang="mr-IN" sz="2000" dirty="0" smtClean="0">
                <a:latin typeface="Arial Unicode MS" pitchFamily="34" charset="-128"/>
                <a:ea typeface="Arial Unicode MS" pitchFamily="34" charset="-128"/>
                <a:cs typeface="Arial Unicode MS" pitchFamily="34" charset="-128"/>
              </a:rPr>
              <a:t>प्रत्येक अणूमध्ये धन आणि ऋण प्रभार असलेले सूक्ष्म कण असतात.  त्यांची संख्या समान असते त्यामुळे त्यांच्या प्रभारांचा एकमेकांवर परिणाम होत नाही त्यामुळे अणूवर कोणताच प्रभार उरत नाही. प्रत्येक पदार्थातील अणूंची रचना आणि संख्या वेगळी असली तरी त्या त्या अणूतील धन व ऋण प्रभार एकमेकांना निष्क्रीय करतात, त्यामुळे पदार्थांवर सामान्यपणे कोणताच प्रभार नसतो.</a:t>
            </a:r>
            <a:endParaRPr lang="en-US" sz="2000" dirty="0">
              <a:latin typeface="Arial Unicode MS" pitchFamily="34" charset="-128"/>
              <a:ea typeface="Arial Unicode MS" pitchFamily="34" charset="-128"/>
              <a:cs typeface="Arial Unicode MS" pitchFamily="34" charset="-128"/>
            </a:endParaRPr>
          </a:p>
        </p:txBody>
      </p:sp>
      <p:sp>
        <p:nvSpPr>
          <p:cNvPr id="4" name="Footer Placeholder 3"/>
          <p:cNvSpPr>
            <a:spLocks noGrp="1"/>
          </p:cNvSpPr>
          <p:nvPr>
            <p:ph type="ftr" sz="quarter" idx="11"/>
          </p:nvPr>
        </p:nvSpPr>
        <p:spPr/>
        <p:txBody>
          <a:bodyPr/>
          <a:lstStyle/>
          <a:p>
            <a:r>
              <a:rPr lang="en-US" smtClean="0"/>
              <a:t>© Jnana Prabodhini Educational Resource Centre</a:t>
            </a:r>
            <a:endParaRPr lang="en-US"/>
          </a:p>
        </p:txBody>
      </p:sp>
      <p:sp>
        <p:nvSpPr>
          <p:cNvPr id="3" name="Slide Number Placeholder 2"/>
          <p:cNvSpPr>
            <a:spLocks noGrp="1"/>
          </p:cNvSpPr>
          <p:nvPr>
            <p:ph type="sldNum" sz="quarter" idx="12"/>
          </p:nvPr>
        </p:nvSpPr>
        <p:spPr/>
        <p:txBody>
          <a:bodyPr/>
          <a:lstStyle/>
          <a:p>
            <a:fld id="{065DD117-FB78-43B1-86B5-B103C64D5DF1}" type="slidenum">
              <a:rPr lang="en-US" smtClean="0"/>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57400" y="990600"/>
            <a:ext cx="3200400" cy="4343400"/>
          </a:xfrm>
        </p:spPr>
        <p:style>
          <a:lnRef idx="3">
            <a:schemeClr val="lt1"/>
          </a:lnRef>
          <a:fillRef idx="1">
            <a:schemeClr val="dk1"/>
          </a:fillRef>
          <a:effectRef idx="1">
            <a:schemeClr val="dk1"/>
          </a:effectRef>
          <a:fontRef idx="minor">
            <a:schemeClr val="lt1"/>
          </a:fontRef>
        </p:style>
        <p:txBody>
          <a:bodyPr>
            <a:noAutofit/>
          </a:bodyPr>
          <a:lstStyle/>
          <a:p>
            <a:pPr lvl="0" algn="just"/>
            <a:r>
              <a:rPr lang="mr-IN" sz="2000" dirty="0" smtClean="0">
                <a:latin typeface="Arial Unicode MS" pitchFamily="34" charset="-128"/>
                <a:ea typeface="Arial Unicode MS" pitchFamily="34" charset="-128"/>
                <a:cs typeface="Arial Unicode MS" pitchFamily="34" charset="-128"/>
              </a:rPr>
              <a:t>	एबोनाईटची दांडी आणि लोकरी कापड, रेशमी कापड आणि काचेची दांडी असे पदार्थ एकमेकांवर घासल्यास काही ऋण कण एका पदार्थावरून दुस-या पदार्थावर जातात.</a:t>
            </a:r>
            <a:br>
              <a:rPr lang="mr-IN" sz="2000" dirty="0" smtClean="0">
                <a:latin typeface="Arial Unicode MS" pitchFamily="34" charset="-128"/>
                <a:ea typeface="Arial Unicode MS" pitchFamily="34" charset="-128"/>
                <a:cs typeface="Arial Unicode MS" pitchFamily="34" charset="-128"/>
              </a:rPr>
            </a:br>
            <a:r>
              <a:rPr lang="mr-IN" sz="2000" dirty="0" smtClean="0">
                <a:latin typeface="Arial Unicode MS" pitchFamily="34" charset="-128"/>
                <a:ea typeface="Arial Unicode MS" pitchFamily="34" charset="-128"/>
                <a:cs typeface="Arial Unicode MS" pitchFamily="34" charset="-128"/>
              </a:rPr>
              <a:t>	काचेच्या दांडीवरून ऋण कण रेशमी कापडावर जातात. लोकरी कापडावरून ऋण कण एबोनाईटच्या दांडीवर जातात, म्हणून काचेवर धन प्रभार आणि एबोनाईटवर ऋण प्रभार येतो.</a:t>
            </a:r>
            <a:endParaRPr lang="en-US" sz="2000" dirty="0">
              <a:latin typeface="Arial Unicode MS" pitchFamily="34" charset="-128"/>
              <a:ea typeface="Arial Unicode MS" pitchFamily="34" charset="-128"/>
              <a:cs typeface="Arial Unicode MS" pitchFamily="34" charset="-128"/>
            </a:endParaRPr>
          </a:p>
        </p:txBody>
      </p:sp>
      <p:sp>
        <p:nvSpPr>
          <p:cNvPr id="4" name="Footer Placeholder 3"/>
          <p:cNvSpPr>
            <a:spLocks noGrp="1"/>
          </p:cNvSpPr>
          <p:nvPr>
            <p:ph type="ftr" sz="quarter" idx="11"/>
          </p:nvPr>
        </p:nvSpPr>
        <p:spPr/>
        <p:txBody>
          <a:bodyPr/>
          <a:lstStyle/>
          <a:p>
            <a:r>
              <a:rPr lang="en-US" smtClean="0"/>
              <a:t>© Jnana Prabodhini Educational Resource Centre</a:t>
            </a:r>
            <a:endParaRPr lang="en-US"/>
          </a:p>
        </p:txBody>
      </p:sp>
      <p:sp>
        <p:nvSpPr>
          <p:cNvPr id="3" name="Slide Number Placeholder 2"/>
          <p:cNvSpPr>
            <a:spLocks noGrp="1"/>
          </p:cNvSpPr>
          <p:nvPr>
            <p:ph type="sldNum" sz="quarter" idx="12"/>
          </p:nvPr>
        </p:nvSpPr>
        <p:spPr/>
        <p:txBody>
          <a:bodyPr/>
          <a:lstStyle/>
          <a:p>
            <a:fld id="{065DD117-FB78-43B1-86B5-B103C64D5DF1}" type="slidenum">
              <a:rPr lang="en-US" smtClean="0"/>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57200"/>
            <a:ext cx="6248400" cy="2743200"/>
          </a:xfrm>
        </p:spPr>
        <p:style>
          <a:lnRef idx="3">
            <a:schemeClr val="lt1"/>
          </a:lnRef>
          <a:fillRef idx="1">
            <a:schemeClr val="dk1"/>
          </a:fillRef>
          <a:effectRef idx="1">
            <a:schemeClr val="dk1"/>
          </a:effectRef>
          <a:fontRef idx="minor">
            <a:schemeClr val="lt1"/>
          </a:fontRef>
        </p:style>
        <p:txBody>
          <a:bodyPr>
            <a:normAutofit/>
          </a:bodyPr>
          <a:lstStyle/>
          <a:p>
            <a:pPr lvl="0" algn="l"/>
            <a:r>
              <a:rPr lang="mr-IN" sz="2000" dirty="0" smtClean="0">
                <a:latin typeface="Arial Unicode MS" pitchFamily="34" charset="-128"/>
                <a:ea typeface="Arial Unicode MS" pitchFamily="34" charset="-128"/>
                <a:cs typeface="Arial Unicode MS" pitchFamily="34" charset="-128"/>
              </a:rPr>
              <a:t>	एका पदार्थावरून दुस-या पदार्थावर जाणा-या ऋण कणांना इलेक्ट्रॉन म्हणतात. धन प्रभारित कणांना प्रोटॉन म्हणतात.</a:t>
            </a:r>
            <a:br>
              <a:rPr lang="mr-IN" sz="2000" dirty="0" smtClean="0">
                <a:latin typeface="Arial Unicode MS" pitchFamily="34" charset="-128"/>
                <a:ea typeface="Arial Unicode MS" pitchFamily="34" charset="-128"/>
                <a:cs typeface="Arial Unicode MS" pitchFamily="34" charset="-128"/>
              </a:rPr>
            </a:br>
            <a:r>
              <a:rPr lang="mr-IN" sz="2000" dirty="0" smtClean="0">
                <a:latin typeface="Arial Unicode MS" pitchFamily="34" charset="-128"/>
                <a:ea typeface="Arial Unicode MS" pitchFamily="34" charset="-128"/>
                <a:cs typeface="Arial Unicode MS" pitchFamily="34" charset="-128"/>
              </a:rPr>
              <a:t>	एखादया प्रभार रहित वस्तूजवळ धन प्रभारित वस्तू आणली तर प्रभार रहित वस्तूकडील ऋण कण धन प्रभारित वस्तूकडे आकर्षिले जातात.</a:t>
            </a:r>
            <a:r>
              <a:rPr lang="en-GB" sz="2000" dirty="0" smtClean="0">
                <a:latin typeface="Arial Unicode MS" pitchFamily="34" charset="-128"/>
                <a:ea typeface="Arial Unicode MS" pitchFamily="34" charset="-128"/>
                <a:cs typeface="Arial Unicode MS" pitchFamily="34" charset="-128"/>
              </a:rPr>
              <a:t> </a:t>
            </a:r>
            <a:r>
              <a:rPr lang="mr-IN" sz="2000" dirty="0" smtClean="0">
                <a:latin typeface="Arial Unicode MS" pitchFamily="34" charset="-128"/>
                <a:ea typeface="Arial Unicode MS" pitchFamily="34" charset="-128"/>
                <a:cs typeface="Arial Unicode MS" pitchFamily="34" charset="-128"/>
              </a:rPr>
              <a:t>त्यावेळी धनकण प्रतिकर्षित होतात.</a:t>
            </a:r>
            <a:br>
              <a:rPr lang="mr-IN" sz="2000" dirty="0" smtClean="0">
                <a:latin typeface="Arial Unicode MS" pitchFamily="34" charset="-128"/>
                <a:ea typeface="Arial Unicode MS" pitchFamily="34" charset="-128"/>
                <a:cs typeface="Arial Unicode MS" pitchFamily="34" charset="-128"/>
              </a:rPr>
            </a:br>
            <a:r>
              <a:rPr lang="mr-IN" sz="2000" dirty="0" smtClean="0">
                <a:latin typeface="Arial Unicode MS" pitchFamily="34" charset="-128"/>
                <a:ea typeface="Arial Unicode MS" pitchFamily="34" charset="-128"/>
                <a:cs typeface="Arial Unicode MS" pitchFamily="34" charset="-128"/>
              </a:rPr>
              <a:t>त्यामुळे प्रभार रहित वस्तूचे जे टोक धनप्रभारित वस्तूच्या जवळ आहे, तेथे ऋण कण जमा होतात.</a:t>
            </a:r>
            <a:r>
              <a:rPr lang="en-GB" sz="2000" dirty="0" smtClean="0">
                <a:latin typeface="Arial Unicode MS" pitchFamily="34" charset="-128"/>
                <a:ea typeface="Arial Unicode MS" pitchFamily="34" charset="-128"/>
                <a:cs typeface="Arial Unicode MS" pitchFamily="34" charset="-128"/>
              </a:rPr>
              <a:t> </a:t>
            </a:r>
            <a:r>
              <a:rPr lang="mr-IN" sz="2000" dirty="0" smtClean="0">
                <a:latin typeface="Arial Unicode MS" pitchFamily="34" charset="-128"/>
                <a:ea typeface="Arial Unicode MS" pitchFamily="34" charset="-128"/>
                <a:cs typeface="Arial Unicode MS" pitchFamily="34" charset="-128"/>
              </a:rPr>
              <a:t>तर दुस-या टोकाकडे धन कण शिल्लक रहातात.</a:t>
            </a:r>
            <a:endParaRPr lang="en-US" sz="2000" dirty="0">
              <a:latin typeface="Arial Unicode MS" pitchFamily="34" charset="-128"/>
              <a:ea typeface="Arial Unicode MS" pitchFamily="34" charset="-128"/>
              <a:cs typeface="Arial Unicode MS" pitchFamily="34" charset="-128"/>
            </a:endParaRPr>
          </a:p>
        </p:txBody>
      </p:sp>
      <p:sp>
        <p:nvSpPr>
          <p:cNvPr id="4" name="Footer Placeholder 3"/>
          <p:cNvSpPr>
            <a:spLocks noGrp="1"/>
          </p:cNvSpPr>
          <p:nvPr>
            <p:ph type="ftr" sz="quarter" idx="11"/>
          </p:nvPr>
        </p:nvSpPr>
        <p:spPr/>
        <p:txBody>
          <a:bodyPr/>
          <a:lstStyle/>
          <a:p>
            <a:r>
              <a:rPr lang="en-US" smtClean="0"/>
              <a:t>© Jnana Prabodhini Educational Resource Centre</a:t>
            </a:r>
            <a:endParaRPr lang="en-US"/>
          </a:p>
        </p:txBody>
      </p:sp>
      <p:sp>
        <p:nvSpPr>
          <p:cNvPr id="3" name="Slide Number Placeholder 2"/>
          <p:cNvSpPr>
            <a:spLocks noGrp="1"/>
          </p:cNvSpPr>
          <p:nvPr>
            <p:ph type="sldNum" sz="quarter" idx="12"/>
          </p:nvPr>
        </p:nvSpPr>
        <p:spPr/>
        <p:txBody>
          <a:bodyPr/>
          <a:lstStyle/>
          <a:p>
            <a:fld id="{065DD117-FB78-43B1-86B5-B103C64D5DF1}" type="slidenum">
              <a:rPr lang="en-US" smtClean="0"/>
              <a:pPr/>
              <a:t>10</a:t>
            </a:fld>
            <a:endParaRPr lang="en-US"/>
          </a:p>
        </p:txBody>
      </p:sp>
      <p:sp>
        <p:nvSpPr>
          <p:cNvPr id="20482" name="AutoShape 2" descr="data:image/jpeg;base64,/9j/4AAQSkZJRgABAQAAAQABAAD/2wCEAAkGBxQSEhUUExQWFhUXGBwZGBgVGBwYGhwaGBcYGxoWHxcbHCggGBwlHBgYIjEhJSorLi8uFx8zODMuNygtLisBCgoKDgwOGw8QGi8lHyUwNDc3NzMrNy44Lzc3Nyw3LzEwNyw2LDctLC83NDU0NzQ3LTctNzc3NywuNy0yNDc0LP/AABEIAO4A1AMBIgACEQEDEQH/xAAcAAEBAAMAAwEAAAAAAAAAAAAABwQFBgECAwj/xABGEAABAwICCAMEBwUGBgMBAAABAAIDBBEFIQYHEhMxQVFhInGBMkKRoQgUI1JicrFDgpKiwRUkM1Oy0TVzg5PC8ETS4SX/xAAbAQEAAgMBAQAAAAAAAAAAAAAABAYCAwUHAf/EACwRAQABAwIEBAUFAAAAAAAAAAABAgMEESEFEjFRE0Fx8BQiYaHhBiOBkdH/2gAMAwEAAhEDEQA/ALiiIgIiICIiAiIgIiIC9ZJA0FziAALknIADiSeQXspBru0oke6PCqS7pZy3e7PGzjZkf73E9AB1QeMe1tT1E5pcHpzO8ftiC4dy1mQDfxuIHbgVgVGN6TUjTPLA2SMZuaGsfsjpsxu2rdxe1lS9AtEosMpWwsALznK/m95459BwA6BdIUHI6vdPYMViJb9nOwfaRE3I5bTT7ze/K9iuuUN1naMy4TVNxbD/AAt2/tWAXa0u4ktFvs38CORI6i1c0Vx+OvpY6mL2XjMc2uHtMPcFBtkREBERAREQEREBERAREQEREBERAREQEREBERBg43ibKWnlnk9iJhee9hw8ycvVSLUlhT62qqMWqRd5eWxEjLaI8Zbfk1pDAe5HIrP+kLjTm08FFHcvqH3cBx2WEAN/ee4fwFUXRHBW0VHBTt/ZsAdbm45uPq4lBt0REGPiNEyeJ8UjdpkjS1wPMEWKi2q2qkwnFajCpyd3K68RPAuAuxw/OzI92gclcVGvpA4S+M0uIw+GSF4Y5wGYz2on+jgR+8EFlRYGAYo2qpoahnsysa/yuMx6G4WegIiICIiAiIgIiICIiAiIgIiICIiAiIgIixsTrBDDJK7hGxzz+6CUEYcf7T0psfFFR+ZF4f0O9P8AKrgox9HejdIa2tkzdK8MB75ySfEuZ8CrOgIiIC0OneD/AFugqYLXLoyW5X8bfE23e4C3yIJb9HrGN9h74CfFTyED8knib/Ntj0CqSiGq5oocerqLg1+0WDgLNdtsFufgefgVb0BERAREQEREBERAREQFwWkmtvDqN5j23TPbxEIDgCPd2yQ2/qtXr20pkpoIqSnJEtUXAlvEMGyC0dC4utfoHLZaC6raSiiaZYmzVBAL3yAODT91jeDQOvE9eAAc3Jr8hJ+zo5nDu5oPbIXXhuvuIHx0UzR1DwT8CAq2zD4hwijHkwD+i8uoYjxjYfNo/wBkE3odeWHP9ts8X5mB3+gldXhOn2HVNhHWQ7R4Ne7duJPIB9rnyWTiGh9DPfe0kDieZjaD8QLhcfi+pHDZc4t7Tn8D9tvqJLn4EIKW1wPA38l5UQfq0xfD7nDa0vaMxGXbB8g114yT3svNLrYxGhcI8VonEDLeNbu3Hj/03+hCC3LhddeKfV8JnzsZS2FvfbPiH8DXH0Wbo1rHw+ts2KdrZD+zl+zd5Dayd+6SuG+kfWEw0dO3Mvkc+w5lrdlv+soOy1PYZuMJphzkBlNxY/aEkfKy7RY2GUghhiiHCNjWDya0N/oslAREQEREEQ1gu+paSUNTwbLuw48BYudE89yGuB+Ct6kP0jMPJpqapb7UMpbfoJADf+JjfiqJS4tvMPFS3xE0+8Hc7va/VBxWnWtIwTupKJrXytNpJH3LGH7gaCNt3rYHrwWDhmlOJu8Zka78JjFvlY/NRvRqrvKXPN3OcXEnmTmT8VatH8UibHnY5IO30W0mbVXY5uxM0Xcy+RHDab2vy5XCYhpvh8Bc2Sspw5pLXNEjXOBBsWlrSSCCLWKnWHYrs4lTlnvSbJA5hwII/r6LpKzU9h008s8omc6V7nubvNlt3G5sGtBtc9UH2qtbuFM/+QXfkjef6LEdrqwu/tynvunLaUuqzCY+FGw/nc9/+pxWezQLDQLChpvWJp+ZCDCwfWdhlSQ1lUxjjwE14/m6w+a68G+YU+x/U5htQDu43U7zwdC428jG67beQB7riMCxms0erWUda8yUUhsx59lrchvGcS0AmzmHh8CQvKIiCJa7Du8WwuV4+zDmXP5J2ucPg4fFW1TbXvo6arD98wfaUpMnfdkfafINd+4txqr0qbiFBG6/2sQEcw57TQLO8nCxv5jkg7FERAREQF8qmmZI0tkY17Txa4BwPoV9UQTfSTUzh9Td0LXUzzziN2X/AOWch+7ZRzSvA6ygxCCmdL9bki2ZIG+N2W1tBuwcxcsN2gnIcV+q1E647/S9gz+xa35Ql3w8aDaaPa7qdzt3XRPpZBkTYuYD3FttvwKp2H4hFOwSQyMkYeDmODh8QtZpJofR14tUwMeeTwNl48njP04KX4nqnrqF5nwireLZ7tzth2XL7kg7OA9UFtRRjA9cktNJ9XxemfHIMjIxtjx9p0Z4ju0nsF32I6w8OhpxUGpY5jvZEZ2nuI5Bgzv52tzQdStJpHpZSUDdqpnazo32nnyYLkqUVesPFMXe6HCYHQx8HSm20B3kPhjPYXPQraaNalGX32JTOqJTmWNc7ZvxzefG/wCXFBy2sTWacUp5aelpH7kWe+V+bmhhuHENuGDLmVv9RWE1cjBVSVW3Tbt0DYCXOIDTlkfCy3K17gqjY5gMLMNqqeCJkTXU8rQ1jQ0XMbrHIZm+d1xH0cKi9BOz7tQT6Ojj/q0/FBJ9YOiE2FVbrNO4c4mGT3S057BPJw4WPS/BYNLpQ5otmv1zWUkcrCyVjZGOyLXtDmnsWkWK0VPoFhrH7baKn2uOcYIB6hpyHwQTHU5o9PU1Da6dhZBGCYtrIve4W2gPugXz5ki3NXFeALZBeUBERAUj+kiGfUacm28+seHrs7qTbt2uI/kq4oTpRJ/bmPRUjDtU9LfedDsOG9PkTssugsmjLnGjpi++0YIi6/G+7bf5otiAiA5oIIIuDkQVA8Vifo1i4mjaTQ1PEDgGk+Jn5mHxN6g262vq0+lujsWIUslPMMnDwuHFjh7Lx3B+OYQbKjqmSxtkjcHMe0Oa4Zggi4IX2Ui1QuraCSqoauMilp7uE7jssYT4iA45Oa4Hby9nO/FbSu1uRGQspIHVABttl27Yfy+FxI72CCkouMwfWDHIQJ4jBf3i7bZ6usCPMiy7IFB5REQFEtF373S2rd9xsg6+wyOPkraoPq5qmM0hxWeV7WRs+skveQ1oH1pgFyewKC8LAxrGoKSMy1ErI2Dm42v2A4uPYKWaV66Lv+r4XCZ5DcCQtcRf8EQG089zYcMisLAtVNXiEoqsZnfnwiDgX247JPsxt/C3PPkUGFptp6cZcaGgohMDwlkbd45F7R+yHDxE+gWrq9SFdHA2VropZRm6AduQccnnqMvMqpOx+kw4fVaGnadk2ds+FgPO77Evd/7dZdFpjKc5IBs/gcbj0Iz+S1eNRrpqnxwzJmiK+Xae8xH2cdoHrXhhtRV0Ao3x+G7GbEYI4h0drxnvmPJWCCZr2hzHBzXC4c0ggjqCMiFzGkWi9FjEN5GgusQ2VuUjD0v2PunJSmWixbRp5dEfrNETnkSwDq5ozhd+IZX6rbE6oNVM0zpPVfpmgtIPAgj4hRn6OD9ltbEeLXsPwDmn9F3WhOsOkxNoEbt3NbOGQgO77J98dx6gLhNRQLMQxSPgGv4eUsgR8WpERAREQERaLTLSmHDaZ08x7MYD4nu5NA+ZPIIOe1v6bDDqUsjP95mBbGPut96U+XAdyOi+WpnQ00NLvph/eaizn7XtNbxaw34HO57nsuS1b6NTYtWOxevH2e1eFh4OLfZsD+zZy6uHY3uCAiIgIiIJJ9IfHHRUsNMx1t+8l9ubI7HZ8totv5LidB2M8N132v8A0cfU0bJ4mlzqdxLgMzu3CzjbsQCe11DsCx0xWBKC6YxDDuha17ZrodWWKmalcxxuYXmMH8OyHN+ANvRQqr0wu220rfqkwaSnoQ6YFsk7zKWni0ENa0HodloNupKDtUWBjWMQUkTpqiRscbeJd+gAzcewzUYxjTXEccldS4VG+KnvZ8p8JI6vf+zb+FviPyQdrp1rWpaAmKL+8VPDdsPhaej3jn+EXPkoxoJoo/G62oMsm6FzNNstzu958LQchmXcb2tzVp0E1V0uH2lk+3qf8x/stJ47DOA/MbnyXJ6gG3rMTdy2mi35pJj/AEQe+MYlT4S/6jhcTGygWmqHjbkz90OPF2dzyHADp9cMfVy+I1ExJ/Gf04KcQVZNVK+T2nSOc6/3i4k/NVHRzF2saOCu9/BpwrFNFumJnTedOv4Roq5pfClpxG8MeOJyPfoV1tPEzdm/FTTH9JDUTmOHJrTYv5kjp0A6rc4ZRzkbW9kv+YlcTL4HG12JiiZjp76Orb4pXNPLcmZ082wqa2WN5bDI6Pa47POyyaPFqyIXc/fMPtMlFwR0va4/94rVted6N5xF7Hr/APq3NVizN1s5ZLHCxrlm14VyiJ39dvVhxC9bvXIrtz5Rr67/AIaLSDVbT1zBWYY76tNe+7vZm23PIjOJ1+Yy4Gw4rh9WOmLcJrqkVrXHeEsleDtFr2PO0SB7YuTe3zVa1YVpdLUsB8NmO8jdw+Y/RcRq2wGnrcQxiGpjEjDI7jkQd/J4muGbT3C5+ZY8C9NuPeqJTOsardheJw1MbZYJGyRu4OYbjy7EdDmFlqEYrofiWAyOqcMkdNTXu+MjaIHR8fvj8TbEduK77QDWZS4kAy+5qbZxOPHqWO4OHbj2UVk7lEXHawdYVPhbLO+0qHAmOFvH8zj7jb+pztexsG00w0qp8NgM07uzGD2nu5NaP1PAKQ6MaP1WkNZ9frwW0jT9nHmA4DhGz8N7bT+eY8sjRPQirxmcV+LucIeMcPs7TeIAaP8ADj/mPzNvghaxoYxoa1osABYADgAECCFrGtYwBrWgBoAsABkAB0X0REBERAREQeHC+R4Kc6Q6mcPqXmRm3Tucbu3RGyetmOBDfSyo6IOA0W1R0FE8SFrp5Gm7XTEEA8iGABtx1N1yGm2meJYPijnyyMnpphdkINgGNyGXGN4vmeDvQbPX6ztZMWGMMcdpKtw8LOIZf33/ANG8T2Ga5nQDVjJUPNfjBdLJJ4mwyZ8eDpBy7RjID4ANDoxgtTpLUOqqycNpon7O5Y7MZA7DWe4LEXecz+l1wbCIaSJsNPG2ONvANHzJ4uJ6nNR/SnVxVYZMa7Bnus3N8AJLgOYA/ast7pzHK+Vuo1fa1oK+0NRaCq4bLjZjz+Engfwn0ugoczrNJ6An5KM/R2F5MSd1fHn1zmP9fmrFXf4b/wArv0KkP0cz4K7/AJrP0cg02tPQ11PWb2G27qHOfa+bXk3eLcbEm49QsODDpmQvde5DHHK/JpK2NdizqyrklectqzAfdYDkPhx7rt8Eo2ObZ1rWU2n9TZlyKbcTHLT9N59dVju8Dx8Szrd1muY77R6adkW0bnDXZqtYHjDGs5cFJ9KsLFHVyRscHNBu0g3sHcGnoR/svSnx9zRZX3Jxac+3TdonaY1VHe3VNM+SjYrLvXgt6rEqcPkLSQvjopKZbOdkOV+aoToI933VN4jxG5jX4tWKo+Xr579ncxMOibXNfon5unlt3fbVto6aSnc95BkmIe6xuA0DwMvztck93FcNqTdfFMWI4F5+c8i7nQmuO1LDe4A229s7EfofiuD1C+KtxN44Fw8/8SQrlXMmrKrm9X1lFyMf4a5Nta1MtP8AVNFVE1FFanqgdrw3ax7uNzb2HE+8PXqqLiFdHBG6WZ7Y42i7nONgB5qK6Saf1eMTGhwhj2xm4fN7LnN4F1/2Uf8AMe3BYNDTxa4a+kglpJ2tfUxndtmJDi21wS61xI4cnc+d+fWautWBc4V+Ju3877SNY522ATmHPPB7u3Ad+WZhOpKjZSOinJkqHgXmaSNh34G8LefHsuUwrGq7RqcU1YHT0Lz4HNuQBf2oyfZNszGT5dSF9RYuF4jFUxMmheHxvF2uHA/7HsspAREQEREBERAUz1o6zBR/3SjtJWOIbkNoR7XDIe1Ibize9z0PrrV1jGlP1Ki+0rJLA7I2t3tcBYcZDyHK4PS/tqs1aijAq6v7Ssf4vEdrdbWZz5yG+bvQcyQx9WOrIwO+u4h9pVvO2GuO1uyc9px96Tvy+aqiIgKf6xNV1PiQMkdoKrjvAPC/s9o4/m4jvwVARBAaHTbEsFd9UxOJ0sJBayS93WtYFkhykH4TmO3Bbb6OLg6Ou7yMNudiHquYrhsVRE6KaNsjHD2XgEefbzX5h0J0crZZKqbDpNialcBsB2yXNeX+EE5H/D9l2RyQb/EKV9JUyRPGbHEeYvk7yIsfVbqLSPdxOcPdaTbyF1h0+mcFeRT4wx1JVs8InDCwflkjdmz9OPsromaqXSNu2qjdG4ZOa0m7TzBBsclzqMeq3djbWnX7LxHGMPLx/wB6rluRHaev8apto/LvJHOkO05ziXE8yeK7XFMEhdSl8UbRI0h3hAuRzHzv6LgK6jloal8MoIcw2PccnjqCM1vKPSezbXXqvFMGrLtaWqvlqjyULEyZxr1N3TWYnXd9cKxHdldCdIfDxWn0SwZ2J1LmR+CNoLpJALgHkOhcTy6AldnPoJQ0Ld9XVX2Y5G0YcenEucezc15jlcMycK74NWn9+9F/q41wzIo8WqZie2m/+fdsdWUDniapIs0jYZfnbNxHa9h8eilmrDTiDDGVs013yyObu4m5bRu4nPg0Anj8iuhxjWXVVzvqeCU7msA2d4G+IN5WHswt/E75c9VqF0TpquSeaoZvDA5oYDmy52vER7xyyvl2W63RyUxSqGbk/E3qrumkT0j6MujwPEtJJGz1bjT0QN2NANiPwMPtG2W8OXG3RWfRzR6noYRDTRhjefNzj95zuLito0WyHBeVsRBa/HcGhrIXwVDA+N4zB4g8nA+64ciFsEQfn4Oq9Fau2c9BM7jwv/RkoA8nAfw3PBMXhq4WTwPD43i4I+YI5EHIhe2L4XFVQvhnYHxvFnA/qDyI5EcFC7VWi1d78uHTO+OXwbK34OA/hD9AIsTCcSiqYWTQPD43i7XN4dCOxBBBHIghZaAiIgLidamnDcMpvAQamUERNPLrIR0b8zYLr66rZDG+WRwayNpe4nk1ouT8AodoPQPx7FZMRqWn6vA4CNh4XbnHH3Db7bupd3QdFqf0DdF//RrQXVct3MEmZYHe+fxuHwBtkbqrIiAiIgIiICiGpJ27xbE4Od3m3/LnLf8AzVvUQ0Jj3GlVcz/MEx/7jo5kFL0x0IpMSZadlnj2JWZPb6+8OxuFJ5aDF9HHF0J+tUINyLEtA53b7URt7w8PXor4vlUyta0ueWhgHiLiALd75WQTSixvCdIWtZKN3UgZNcdiUfkfwkHHLPyXxqNUeH04MtRVStibmdtzGC3d1lPNaE+FzVAGFxyGpLgS6n/wnO/C0Zl3dgA881ptIIK9j4P7XFWYMrXdc7NuDS67Q7zz4qdY4llWKOS3cmI99OzGaKZ3mFErdZ8MDRRYFSmR3AP2HEX4bQYfG893W9V5wfVXW4hIKjGah/aJrgXW6XHgjB6N+S7PVfNhJhthuwHWG2Hf4/7+1mefDw9F3Sh1VVVzNVU6zLJqaHCaehpnMp4mRsYwmw57IObnHNx7m5Uw+jU3+71Z6ysHwYf91TdMqjd0FY/7tPKR5iN1vmp/9HCG2Hzu+9UuHo2KL/7FYisIiICIiAtfj+DQ1kD6edu1G8WPUHk4HkQcwVsEQQXRXFZtHcQdQ1biaKU3jkPsi58MoPIcnjkc/O8tN8xwXJazdDm4nRuYABPHd8LuHit7JP3XcPgeS5vUdpa6eF9BUXFRSiw2uJjadm3mw2aexagqSIiCV/SBx8w0cdKwnbqXWNvuMsSPVzmj4rs9AdHxQUMNOAA4N2pD1kdm4n1y8gByUw1wkNxzDHTf4IMV7+zYVF339LX7K4ICIiAiIgIvlU1LI2l0j2saOLnkNA9TkuKx7W1hlNcb7fOHuwDb4ctrJvzQd0obpLUsotKo5pHtZHIxrnvcbAAxuZmf3AvL9aGKYk4x4ZRFjb23hG8I7l5AYw87G/quH030arKaemlxSUyGd3iO2XOaxrm7TbkWbk42AyCCm6Sa7Yg7c4dC+plJsHEENJ5bLB43/AcOa1FLoFi+LuEmJ1LoYSb7q+dr8GxN8Dcvedc8LgqsaOaJ0lC21NAxhtYvtd583nMrdoOe0V0Ko8PbanhaH2zkd4pD++cwOwsFuq2jjmYY5WNkY7JzXtDmnzByK+6IJLpTqXjLt9hsppZhmG7Tti/4XjxR/NaWn0/xbByIsTp3TRcBL7x48JRdrzlwOeXFXRfOeFr2lr2hzSLFrgCCOhByKCWaWayaGtwmrEMuzK6LZ3Ug2ZPEQCLZh2R4glbjUXS7GDwm1i90jz/3C0fJoXE68NCqGkpm1EEW6kdIGBrDZhuHE+HgMgeFljYJgOP4fBFJRyb6FzA8Q32g3aG1s7t9rcfdOZQX5FFcP13yQvEWI0L43D2iy7XDodzIB8dr0VBwLWHh1XYRVLA4+5Id274OtdB1KLwCvKAiIgKF6yab+x8Yp8RiGzHO4mVrcrm4EuQ47TXB35gSroot9IyqEgo6Vnimc8uDRxzAY0epPyQWgFeV86ePZY1vGwA+AsiDlNZmhLMUpti4bNHd0LzyJAu0/hdYX8geSnWEaxcQwe1LidLJIxmTJRk7ZGQs8jYlHQ3B69FdF6TQteLOaHDo4Aj4FBLYde9AeMVQ3za0/o4r0n180I9mCod6MA+b1QptGaN5u6lgJ7xt/wBl7RaOUjfZpoR/02/7IJRPrxnlypMOe4n2S5zn/wAjGf8AkvkzFdJ6/wBiH6q0niWCG3pKS+3cBWyGFrBZrQ0dGgAfAL6IInT6lqqqcJMRr3Pd0beQi5zAe82b6D0XbYBqqw2lsRBvXj35ztnLns5NB8gF2yIPSGJrAGtAa0cA0WA8gOCk30kKLaoaeW3sT7J7CRjs+2bGj1Cri4vXDQb7CKoc2NEg/wCm4OPyBHqg6HRiu39HTy3uXwxuJ7lgv87rZrhtS1dvcIp+rNqP+Fxt8rLuUBERAXFaeaw4sOIha3fVLhcRg2DRyc91jYdBa5+a7QlfkYYo6orp55Td0kjnHt4jZovyAsB2CCwUWntfLm6KAtPFmw61ul9td3oxpLHVDY2d1K0Zxk3y6tOVx+i4PRepiDPFbgsOrxQQ1kMkZsRI0eYc7ZcPUEhBXsQw+KduxNGyRvR7Q4fNcBj2pbDqi5jD6d5/ynXb/A64t2FlSEQRBurLGKD/AIfX7TRezC4sFvyO2mXK8O0w0kpCBPQ74W4iEv8AXbgdYequCIIm3XjUMylwxwd2kc3+UxH9V9H6+DlsYdITzBltn0yiN1Z3NB4i/mvRkDRwa0eQCCJu1n4zVnZo8NLQTYO3cklvN52WD1C2+gWrmpNX/aOKv25/aZHfa2Xci4jw+Hk0Zc75KsogIiICIiAiIgIiICIiAsbE6MTQyRHhIxzT+8CFkogjH0da5zBW0cmTo3h4B43zZIPQsZ8VZ1D/APhmlOfhirPQXm/U70fzK4ICIiAvynrM0UlwyueQ07iR5fC/lYm+7J+829vIAr9WLmNY+J01NQySVcLZ47gCJwB2nE5AXBseJvysg/N1BpWWCxJXX6tsPmxOtjfsn6tA8PkecgS3NsQ6km1+g8wu80Y1eYPWQx1bKN7GSDabHI93C/Gwecja4z4Ki0FDHAwRwxtjY3g1jQ0D0CDIREQEREBERAREQEREBERAREQEREBERAREQST6QmAukpoa2O4fTOs4tyOw8izrjO7XgfxErv8AQrHm11FDUA5vb4x0e3J4+IK2eJULJ4pIZBdkjSxw7OFiorqsxF+EYjNhNU4Bsj7xPPhBkIAaRf8AzG7I8wAguaIiAodrfqH4lidLhULsmG8hGYDngEuI6sjuf3z1Va0sx5lDSS1MhFmN8IPvOOTWjuSpnqHwF8jp8UqM5J3ODCe7tqR/q6wH5T1QV2jpWxRsjYLMY0NaOgaLAL7IiAiIgIiICIiAiIgIiICIiAiIgIiICIiAiIgKb649BjXQippx/eqcXbs8XsGex12gc297jmqQiCZatNaMNVE2GslZFVM8J3h2GyWyDgTkHHgW8b8OK6/HNMqGkYXT1MTcrhocHPPkxt3H4WWl0t1WUFe8yuY6KZ3GSE2uermG7Se9ge60WGaiaGN+1LJNMPuEhgPmWja+BCDlKmar0prAxrXQ4fC65PyuTwdKRcADJoPne74dQsgiZDE3ZjjaGtA5BosPPzTDqCKCNsULGxxt4NYLAeiyUBERAREQEREBERAREQEREH//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84" name="AutoShape 4" descr="data:image/jpeg;base64,/9j/4AAQSkZJRgABAQAAAQABAAD/2wCEAAkGBhQSERQUExQUFRQVGBgYFxcXFxgVFxQXGBgXFRQcFxUXHCYeGhkjHBYXHy8gJCcpLCwsGB4xNTAqNSYrLCkBCQoKDgwOGg8PGiwkHB8pLCkpNSwpLCwsLCosLCkqMCwsLSwsLCkpKSwuKSwpLCksLCwpKSwpLCksLCwsKSwpKf/AABEIAOEA4AMBIgACEQEDEQH/xAAcAAACAgMBAQAAAAAAAAAAAAAABgUHAQMEAgj/xABJEAACAQMCBAMEBwQHBQcFAAABAgMABBEFIQYSMUEHE1EiMmFxFCNCUoGRsRUzocFDYnKCkqLRF1N0s/AWNGNztMLEJCVkk7L/xAAZAQACAwEAAAAAAAAAAAAAAAAAAQIDBAX/xAAxEQACAgEDAQYFAwQDAAAAAAAAAQIDERIhMUEEEyJRYXEygZGhsdHh8QUUI8FCcvD/2gAMAwEAAhEDEQA/ALwooNVVqnE08NtqoldvJd72O3lBIaCZFYpGW7B85Q9mBXutIC1aKUJ+MHjt79wik2SRlck/Wc0CSnm9N2xtXVp2u3NzNJ5KQLbwzeS5kZ/MkKcvmlAowoBOBnOcdhTAZaKrjTOL3trK0Qe3LcS3eGkEsiokU8pYssQZ2O6qAMdeoAqY0LjSWeW3ieEIZPpIY4kUHyPK5HjEiq3I4k+0MjBG/WgBvopDPH058klIIo5HnQzSmTyueK5aBI+ZRhHZV5uZ9s7CnykAUUUUAFYNZqO17VktoHmc4Cj+Pamk28IDk4i4qitAOY5c+6o6k/KoNOOJGweQLnsaj+DtAe8c3t1n2940P2V7fjTTqXDKOpCgA1pahB6Xu+pnthOcfC8GdI4mWU8rey361OKaq+aF4X5W6jofWnnhvVfOj395dj/rUbK1jVHgxdk7TYrHRf8AF0fmiZooorOdUKKKKACiiigAooooAKKKKACiiigDFREnCkDQXEDqWjuXkeQMc+1JgsVPbBAI9CKmKKAFnU+AYJzLzPOqzIqyokpVJeReRGYY94AAbbHAyDXUOE41naaOWeLndZJI45OWKR1wOZkwdyFAbBHNjfNTWaM0wFduFLQMsCyyxyh5bmHlkxJCHOJvKJB+qJfdDke18q7brhFJFhzNciSAvyTCX63En7wMxGCp22xtgYxioTjniG0AUGcRXMLc8MmM+W4G4YDrGw9ll7g+oFetA8WLKeNOeVIpTs6MdlcbHlY+8vcHuCKs7qeM4Fk7pPD2AwLb+ZciEc/NGJjyyiSQyuJMjLe0x3yDjbNM6itVveJIMoysPUHIrbVbWBmaKKKQGCarnj2U3l9baenufvZv7I6A/OrDmk5QSegBP5VX3htD9IuLy+YfvJDHGc59hDjb8a00+FOb6fkTH+2twihVGwGBW00Cis+Ri9xRpKunN0IqH4ZgaJi/N723L/rU5xc7CElaVtI1QMowf+vStEMuDRyP6hJwnCSXHUfra65q6agdJmLHap2s+GuTf2ex2QyzNFFFI0BRXlnA61HT8SWyH2p4x/eFSUW+EBJ0VxWWsRTfu5Fb5EGu2k01yAUUUUgCiiigArBooNAHmlnijXWDrbRe+/U+g+FM9V7qJxrcYPRo/wAM5Hb1q+mOpv0QmMGncFQKMugdj1JGTUJxj4c255biG2V3jz5kQG88X2gnpKvvKe+Cp67Py1k1DvJZzkMFVQeG/sJc6TeyRK4DqpJaNv7QP5EHoRXRa+It3ZMI9UtyF6C4iGUPxYD+VMV2P2dOZh/3KdvrgOltMxwJR6ROcBx2Yhu7UyXFqkilXUMpG4IBB/A1d/catrFn8ix5HPpWtw3MYkgkSRD3U5/MV3ZqutV8NXt5TcaXKYJDu0R3ifHbHaurh7xLBkFvfp9FufRvcf4q1KVKa1VvK+4Z8yX8Q9U8jT7hwdypVc+reyK3cCaR9HsII9s8gLY7sRkn8zS74oP5rWVqN/OnUsP6i7mn6FOVQB0AxSl4akvN5H1PdFYrNZxmm5tg64NK9xwKuWZDy5z0OKbqwakpNEZRUlhoRfCi7cwTRStzSwTOjHud8j+FPdV5w+v0bXLyLGFnjWZfQttzV38UeJMUDiC3U3Ny2wjj3CntzMNhWiytzs8K53COEsDZeX6RKXkdUUdSxwP40gah4rNM5i0y3a5fp5hBES/HPcVpsvD65v3E+qykjqttGSETfIzg7/8AW9WDpukxQIEhRUUdlAH6U8VVc+J/b9w3ZXUfAepXh5r+8ZF6+VD7IGexx1qWtPBuwQbozn1Zi3609YoxUX2mzo8ew8IR5+AktfrLTKFd8Doceopg4d18XCHOzrsw/n+NS0o2NIHA8n/3C8A90EfLJH8aFmyLb5QcFg1msCiswzNFFFAGKDWKKYBVd+JEZguLS8GwRwjnoOVvX8asSobi7Qxd2ksJ6sp5fg2Nquplpms8CZLW8oZQw6EA1spO8MNcM1p5chPmwExuCcnK7AmnEVCyGiTQI8TwK6sjAMrAqykZDAjBBB6gilvRZms5lspSTE2TZyNkkqAS0Dsf6RBup+0g9VNNFcGuaMl1C0T5HRlddmjdTmN0PZlOCP8AQmqxndiofiThO3vojHOgbbZujp8VbtXjhzWXfnt7jAuoMc+BhZUORHNGPuPg7fZYMvbebNSjJxeUBRF1JLpmqwrPJJc29qhYHGWjjfYFvXHrV06PrUV1EssLh0YbEfofQ0m8N26z6vqMje0FCQ4O4wBkjFatY4OuLGY3Wln2TkzWp9yT4p6Gt9zjZiMtpYXsyC2LFBrNLvCPGcV9GSoMcqbSRPs8Z+I9PjTBWCUXF4ZMya5dQ1OOCMySuqIOpYgCovizjCCwjDSkl2OI413d29APx60qabwrc6pILjUxyQg5itQdsdjJjqfhVsKk1qnsvz7Cb8hT4m1aTUdSt2tjJbwy5t1uMY80N7/KPTHTerW4W4Kt7BMRL7Z9+Rt3c9yTS94n2KwwWkqDlFvcRkBdgASFp+ibIB+Aq++3VXFR2Qkj1igVmisRIKKKKQHNqNwI4nY9ApP5CkjwogLpPdNkefKxH9kEgVu8VdVIt0toyfNuWEYxucH3j8Nu9NHD2krbW8UK9EUD+Fafgq9ZfhEepIgVmiisxIKxWaKAPNFZC1mmBisEV6rBpAV3qMQ07VROCfKuwBIOyuNgc/E1YUbggEdDvUJxjw8Ly1eI+91U+jDcVB+HfEzOjW8x+siPKSe+NulaZf5Iauq2Yh6orzmvVZhkJxJorSck8BC3UGTEx91wffik/wDDcf4TysOldOi60lzCJFBU5KujbPFIuzo47Mp/PYjYipKlTiK2a0ka+gUspXF3Eo3kRR7MyjvLGOv3kyOoWmgI7wvj5jfT95bl/wDLlaesUkeD8WNODE58ySV8+oZiR/CnjNW3PM2JcCfxXwQZHFzaP5F4nRhsso+7IB1FQX+1WVV+jNbMdRzyiMe43o/N05fhU7xTxmyyC0swJbt+w3WEfekPbHpXD/sqQwljK/04t5n0nPtCTtj+p25fStNbjpXffLz/AIIv0OvhfglhJ9LvmE123TO6QD7qDpt605YpL4Y41YTfQr4CK6XZW6JOB0ZD6nHSnXNZ7tWrxft8iSFDxVs/M0yf+pyuPmjBv5Uw6FceZbQv95FP5gVxca2vmafdIOphfHz5TitPh/Pzabanv5SA/MDBp81fP/QdRiooorOMK1yyBQSTgCveaRPErWnYJYW5HnXJ5T/UjPvEgdqsrg5ywJnDwwh1HU5b1gPIgzFCPeDNn2mHYVZAqP4f0VLW3jhToigfM9zUlUrp6pbcLZAkFFFFUjCiiigAFFFYzQAZorlvb1Yhk1HRauWNSxtkot7RCtpSe7Jqq48ReFHiP7Qs/Zmj3kQDIkXvt96mXX+MUtIwzRyyFtgsa8xJ/DpUC3GGo3G0GncqsPemYAEfFcVfTGXxLj1ZYpKSyhl4O4jW9tY5hsWG4zncbGpzNUDf6Tf2E6+ZIlrDcye9EC0cLHfv7ufTpTxB4cXMoBm1O4cEfYwuR8CKstohHxatn8xplgyXiL7zqPmwH6moPibiS3S1n+vi5vLfA51JJ5TjYHrURa+EdoBiVp5j3MkrHP5GuXiXw7sLexupI7dA4ichjzEg8pwRk1CEatSWXz5Bli/4fca29hDBFLcIYJlLdctazdWVh18t+oP2WyOhGJPi7xchKiGxmVnk2afDFIV7nGMl/QdKiba0hmtILC1ghkuHhUTzFFYQKw9ok43kOdh2qX4UNpps66ZMiNcOw8qQIreajhmUyH7DqVKkd/ZI67WzVdc3Jp87ISyHCvEml2MeEd3kfeSUxuXdupJOPWp3/apZesv/AOp/9Ka1skH2E/wivQtl+6v5CqJWQk8tP6ksMrbijinTb6Lkk84Ou6SCJwyMOhBArTwp4txxqYL1m5kOI5uRgJl7ZGMh/l1qzzbr90fkKiOI+E4LyExyIAfssowyN2II6VZG2prTJPHvwLDITUfE3T3ikXz8cysN1YdRj0qJ8N+PbKOwijluY0kXmBViQQM7dvSunRdREbmx1COPzcEQzFF5bhcbA7bSD071r8LuHbd7EiSGJyssyksik4DnG5Gam4wjBpp8oW+Rwt+L7R/duYT/AH1H613xalE3uyRn5Op/Q1CXfh3YSjDWsX4DH6YqNm8KdPVSVRowB1SR1x/Gs6VT6v6Etxh4i1+O0t3nc7KNgOrHsBSx4daHIxlv7kYmuTlVO5jj+yMnp8htSPonBI1C4mWG5ufocLYVncvzSKc7Z2IHpTnHwxq0C4iv0lA91ZIwB8Bla0yrjXHSpbvn28iKeSwBWar79vaxBjzbOKcdzC/KfyatkPi1EpIuoLi3I6lkJX/EKz/28+m/syWR9oqH0viu1uB9VPG/wzg/kd6lgapcXHlDPVFFFRA0z3CoCWOAKUNX8QlQlYl5iO56VGcfa0/mLCmcmuvhngReUSTe0TuF7CtEYxitUjBfK6ctFWy6sV9Z4iu5ir78inJAGMj+dT+lasGAINO50WLl5eUYqOi4OiVuYCn3sWsYKbP6e5Yep59To0gc25G3apfFeIYQowOlbKzv0OhVX3cVEj9b0eO6geGVQyOMHP6j40n8F6rJZzfs67OCM/RpCciWPsAT9oDtT/UDxhwyt7AUO0i+1G42ZHG4IPara5rGiXD+xY0TvNSX4na+kVnJDgs8yOAFxlVAOWPwFQNp4mTiP6F5LNqSt5QBHs7f0jN6Y3rs1Hg5bXTruWRjLdSROZJTvkkZIX0Wro0uua1ee3r6+ws5JXwx4aitbKNk3eZQ7serE/6VOalwpbXEsc0kSmaJlZJR7MilSCPbG5Xb3TkVz8EOW0+1JGCYkyPTap6qLm3Nt+Y0JniRxjJYxIIgvPJkBjvyY78veq90Dxdu47lFnfzYnYKQQAVyQMggfwp7484aS6jDyk8655cHAX1Hx6mqN1WDy25SMFenr8Dms8sp5O72OPZ7qHVjx85PpXTOJY5pDFusgzsejAfdPfpUuRVS8Cy89gt3ki4iLIrE5BA9gZB67E7n1qwOFOIfpcJYjldDyuPQ4zt8MGrDiyjpbQcU8NR3kJR9mXdHGzIw6EGkrwi19E86ylbE6yyEZ28z2jzFfUg1ZrdD+NVXonCS3kFyVby7iK6laGUdUYMT19DWumSdcoz42+RW+S1ar/jTVHvJxptqT7WDcuv9FH3BPYn061GT+JNyY/oPllNTLeVsMpj/AHo+GN8U78JcMpZQhBvI3tSud2kc9ST3pKHceKS36fqHJ36Lo8drAkMShUQYAHf1J9SfWu6gVmsreXlkjBrTcWiOCHVWB7EA/rW+ihPAChq3hhZTEsIzE5+3EeQ/wqGfQNUsfatp/pMQz9XL72Pg1WRWDV0e0TWz3XqLAlaH4lxyOIblGtpunK/uk/1W706JICMjcGobiLhSG7jKyIM9m7g/A0rcOX09jOLWdi8R/dueo+BqTjGxZhs/IODq1a2Q6kvMPsjGad0XAAFLHGnDbzgSwnlmj3Hxx2ri4W49Vz5FyPKnXYhts/EHvQ4OcU49BdR2BrNeEcEZGK91nJBRWKDSADUBxhxOtlAX96RvZiQe87nYADvUhrmtR2sDzSkBEGT8fQD1JpP4J0mS7l/aN2CWbP0eM+7DH2IU9GIxvV9cFjXLhff0EyLtvDKYxfTPNZdTLeaGJ9nf+jYdMY2zXde8YrdaXdrKvl3MUTLNEdiGxjI9VPrViAVXni1wor20t1EfLmRCHI282M+8rY61fXb3s0p/L09PYTQxeHrE6baE94VpM8WOMJ4bhIYZXjCoGbl2LFs8u/XGB0+NM/hfq8UunwJG2WiQI4OxBHqKhfFbw+uL54pbby+ZFKuGPKWGcr7WO29ZO0RkpNdcm3sNlddqlYsoROFeLriaY28szSBwShYglWAyfwwDUHr6ZlbnG42Hyqf4c4al0+d2u0Cvy4jGzAf1gw26ZHrXfq/hleXirPDyjORyOTG2M7Nkjv6egqlpuJuq7TTX2pzx4cM5fDrU57kmzDAIoyp2yB6Yx8BVmcCBIA8DEeczFz/WGANvlj+NJ3DfCkujBpZ+VnmATKZYIRkkZx39e+KmOHbaS4vY5VUhI8lnOR1xsM9c/wAqmltuc2+UZWNx4LGYdaqvReLBZw3SovmXMt3KsMQ6s3Mdz6KKe+KeJo7OEs27t7MaD3nY7AAUmeEWhKxnvJV/+oaV1338sZPMF9MmtlMUq5Slxt8zM+TTN4aXAj+m+YX1MN5uQcJ/5Q7YxtmnbhHidLyHm92VPZljOzRuOoIqdxSBxtpMlpOuo2oPMpAuI1/pY/UjuR+dJT77wz56foHBYNFRdlrqSIjAH2gDv2yM1IRzAjasrWHgjG2EvhZsorANZpFgUUVgmgDNJvGhXzYfvcy/rUlxJxlBaISzAv8AZQbsT8BS7wzpU95OLu5BRB+7Q/wJ+NaK4OK1y4IssCoPiLgy3vB9YmG7OuzA/Aip2iqYycXlEit/2Hqlgc20i3UI/o5NnA9A1dVp4sRoeW9hltm7llJX8CKfsVourCOUESIrg9eYA1f30ZfHH6bCwcmncR284zFNG/yYZH4V3vKACSRgd+2KUdS8KrGUkrGYmPeJih/IUicS6DcxXMVhaXs7mZTzpIfZjQd8jepQprseIyx7oTbQwtB+2b8McmxtW2+5PKPT7wHrVkogAAGwG3y9MVW2j6brFhEIo47WeNfdwTGcfHI3NdqcfXsY+v0yfPfyiJB+FStg5vEGmlxuCH6oDj1M6ddf+U/8ATULF4swAfWwXUJ7h4m/9oNcuu+Jun3FpcxrNhmidQGRl3KkAbiq40zjNZXUGzRDw5ILe2v7Ha48pDJH0W5UDof6/oacOF+KI72LnTIZfZdG2aNh1DDtS3wBxlZpp1tHJcxK6RqpDOAQR865uI1h8z6dp1zB9JX95GJF5LlR2O+A/oatnCUpOMk+dmBYF1ZpJjnRX5TleYA4PqM963ClnhXj23vYuYOqSLs8bEBkPfY9qnRqEX+8T/EKyyrlF4aHk3zwK6lWUMp6gjIPzFRPEvEsVjDzP16Ii7s7HZVVe5rn4n43t7OLnZwznZEUgs7dgAKguGdNEkv06/kjM5/dRFwVtlP8DJ6ntVkKnjVJbfkMm/h7hmSWT6df7zkExRdVtl/nJjv2r34UnNpI33p5j/nNTt/xDbrG+Z4h7J+2vp86SvC7ie0t9ORZbiJX55GKlxn2nJGRmrPHODePIWxZhpa4yvzGm3Q9f51quvE/T4wSblT/AGQW/QVB6x4i2NyhVVnlyPswvv8AmKqhVPPAp+KLR26ffbDBpl0mbJ/Cqaj1W7QHyLS55O3mJjH41nSeMdSV25RGjNsfM3C+hxWmXZXPxbI4tFU+zTTm/CXuDXPd6nHECZHRAOpZgP1pGThXVLkKZ9REanciBMfxNdNr4RWmS07TXDHqZHOD/d6Vn7utfFL6Hbzk26n4r2cZKRFriT7sSlv49KjHv9Wv9o41s4j9p95MfLsad9O4ft4BiGGNPko/WpDFPvYR+CP1HgT9A8N4YG82Vmnm6l5N8H4DtTeq42G1ZxWapnOU95MMBRRRUBhWDWa8tQBFcU8QJZ20kz/ZBwB1ZuwH40v+HOgOqteXAzc3B5iTuUQ7qoJ6AA9KitWJ1TVRbdbW0IaUHpJJ1UYHUD41ZKLgADpWqX+OGnq+fYjyesUYoxWazEjW0CnqAfmBUbq+iQyQyAxRklW+yM9PWpatcgyDUoyaeQK88N+HLO506NpLeF2BdSWUE5ViNzTC3hzp/a0hHyXH6VFeEy8ttPF/u7iUfLLE09VfbZNTe7+pFLYrjinwgt3TntEEUy7gfYk+DD4+tLfm6d5JQ2j/AE4N5f0bmbmMnYg/c759KeuK+NzHILWzXz7tvsjdYh96QjpUKPCmRkNw9w/7QzziUH2VPZOX7taa7HpXfP28/wCBNeRjhbwdhCeZeL5kr78gJ5Is/ZX1I9aYR4Y2H+4B/vH/AFrl4Y41YSfQ78CG6Xo3RJ16BkPqcdKdKz2226vE/wBPkSSQla/wJp8NrPJ9Gj9iN2yd8YUmubw+4NtGsLd3toWd0DFioJOdxk1M+I8/Lpl18Yyv+Lb+dSHClt5dlbJ92JB/lFHeT7rl8/6Fjc2w6BbJ7sEQ+SCuxLZR0VR8gBW3FFZnJvlkhM8QeOk082qMvP58oD4BPJCNnbbvkjA74b0pW4w0bypfMTod9uh9DTzxePb0/wD42P8A5U9d2qaEs3vAGp1z0vJTfUrYODOXgvUvOtlPpt+VT4qteGpG0/U5LN2zDOOeEnbDd1HY1ZQp2w0v3JVpqKT6GaKKKpLAooooAxWaKKACoTjDWxaWksp6hTj4sRtU1Vd+JEhnubSzHR3DuMZHKvr+NXUxUprPAmSnhjoZgtBI/wC9nJkckAHLb7041qt4gqhRsAABW2o2Sc5NggoooqsYV5r1UJxLxdb2MZedwNtkG7v/AGVqUYuTwuQFngh1gvtVRiFUSiTc4ABHxrTq/F1xfym10wewNproj2E+CHu3xpPtLJ9T1Y+eslrDcxhhHnDTInTm+fWro0nSIraJYoUCIuwAH6+prfdprkpPeTS9kQW5G8JcHRWEZCZeR95JW3eQ/Ent8Kn8VkUYrDKTk8smQfFPCEF/EElHtKco42aNvVT/ACpRsOJ7nSn8jUiZLcnEV0B0HZZMdPnVlEVy6hp0cyFJEV0PVWGRVkLcLTLdf+4E0JfirdLLpyLGwYTSxBSpyCC4OxFPFqnKiqOygfwqkeOOHn0+7tUt2eaDzPPS1zkrybtyn7vwxtVq8K8Xw30ZMfMrocPG45XQ+hBq66vTXFx3W4k9yfFZrANZrESF3i395p//ABif8m4pipe4r/e6f/xg/wCRcUw0wEbxV0pmt1uYx9bbMJBj0HvfPbtTPw7qy3NtFMvR1B/HG9dOoW4eN1PRlI/MUj+FE5Rbi1bP1MrBc91JJFaPjq/6/gj1LBorArNZiQUUUUAFFFFAGDVeaiM63GTnCx7emcj+NWERSbxfahZEnX302I+HWr6Xh/IhNpLLHKsE43pXsuPISvtkhvl1qP17xAXy2EQz8TsKSqk3jBnn2ymHMhml1oZwu+K2xakMEscADJPYCq24Z4iEy55gWBPMP0pvsnEnsncNsR8D1p2VOJz6+22SswyC1PxKluZTbaXEZnGzTHaKPPfPeuzhzw0VXFxfObq6+8+6J8FU1Ia9cNploWsrLzuXdkjIQqOpYgAsw+QzWnQuPy9vFJc2t3EzoGJW3kkj9rccpj5zjGNyB+FSlcktNawvudnHmR/HI8jUdNuMbc5hJ9A9WAtVj4l8TWdxZExXMYmhdJFViY3ypBICSANnHbFP2gams9vFIjBgyKcgg7kD06Up71xfuhrkkaKKKzjMUGg15Y0wECdPN4hjz0ggOO/v9fl6VLcS8ARXBMsRaC46rKhI9odOYDqK4uCU86+v7ncp5gjjY9Cqjfl+GaeK0TnKElh8JCSKztOP7rT3EOqRHl6LcxglG325h2/WrA03V4rhA8MiyKe6nNbruySVSkihlPUEZBqv9T8KTE5m02drWT7mSYm/DsPhUs1Wc+F/b9hboZeKP3+nf8X/APHuKYapvVeK9StprMX9tziKYsskXteZ9VKh6d8NzY+BpntPGexfqzoR1DKV3/Govs1n/FZ9h5Q9ynY/KkDgdCNQvCPdJG/XOB/CuiTjtbv6u0BcttnBwPmaYeHdBW3Q53kbdj/KjDri0+WLkmKzQKKzEgooooAKKKKAAioPXNEMo2qcopp4E1krs+HzM27GpWy8O4B+8HN8zkfl0pvoqzvZeZQuzVJ6tKyKlxwFFzAxgJj02/SpnTNGWEepqSrFRcm+S3u45zjcMUAUViokzi1rTVnhkjdQQykbgHGR8arrw04btJreSKaCPz7eRkZlBifAJ5TzxkEnHfNWnVbyN9A1zJ2hvV/ASD+ZrRV4oyh15QmM/wD2MVf3N1exegFw0oH92456x+yL9PcvkkHpPbISfm0LR/pTDms5rOMXTdaknvQWk3xjnkhJ/uyRsP8ANULxdxvNb2krSWdxC5UqjgwyoHbZfajcsN/VRT2TVc8byfTNQtbFTlVYSzY9F6A1dTDVLfhbsTZv4F4ltLSyhimlaKTGW86KWH2m3PtSIFPzBpzsdct5v3U8Mn9iRH//AJNdaoMY7dMUv6vZaYXK3K2PP/4nkq4z8W9oVVJ6nkYx1ilmHg20PMLeSaIqcHyLqVQpwGwYw5QHBB3XoRW3/s5cp+61Cf5TRwzj8wqP/mpAHEy5udNH/wCS/wD6W4qSn0C3fdoYyf7IqGOi3r3Nq80tq8UEjuSkckUhLQyRDYu6nd89ulNNNNrgDltNKii/dxqvyAFdNZopN55AKKKKQBRRRQAUUUUAFFFFABRRRQAVjFZooAxRWaxTAKVfETh03VqSm0sR54z3BG9NVeSKlCWmSkgFrgbigXduudpU9l1PUMNjTNzVXvE3C01vcLd2Iwc5lTOAw+VSEXGkpXJgcN6Yq2cFJ6ocMRPcQ64lrA8jnGBt8T2pY8NdIdjLezD6y4OwP2U+yK54tAn1GdZLkFIEOQn3iOmasGGIKAoGABgCnJquGlcvkOT3iq/g095NYviEtGjH0TzPPQu+PKOfLPQHGevwqwah9Q4Qs55DLNbRSSMACzKCxAGBk/AVmGJ13rclsNRMOzyajDDzDk+rEsFsvNhyEz2HMeXJGdq3S6xqEXLFIzRrPcwwxzzC3aWMOkjygrD9WWyiqhYf0m4ON3OTQLdjIWhiPmqqSZQHzFXZQ/3gO2a1xcMWqwtALeLynOWTkBVjtuwPU7DftgUwFnXtOlW50xDeTEmecc/LAG/7tKwBAj5SRgruOjHvgjxe65dIuqXImLLZSSLFAETkbFtDJ9Y3LzlQ0nNsR0OSdsM54TtPJ8j6PF5XNz8nKMc/3vXm+PWu2DTo0DhUVRIeZwB755VTLevsqo+QFAFf69xBd2YkRbrzy1mbhXaOLMTrLFGCAigGNxI2A2T7OxruvLm/SS8tobgyyJHbSxs6wo4EksiTIh5BHzFY/Y5wcE7mmW24TtI0dEtoVSTAdQgAcDdQfgOw6Ct97oUE3P5sUb+YFV+ZQeZUYsgP9liSPQmgDl4T1MT2wbnlkKs6OZVRJVdHKsjrGAnMpGMrscZqZrnsNPjgjEcSLGi9FUBQM7nYep3ropAFFFFABRRRQAUUUUAFFFFABRRRQAGsCiigANYNFFMDwen4GtFFFSjyB0Q9P+vhWw0UVF8gFFFFIAooooAKKKKACiiigAooooAKKKKA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86" name="AutoShape 6" descr="data:image/jpeg;base64,/9j/4AAQSkZJRgABAQAAAQABAAD/2wCEAAkGBxQSEhUUEhQVFhUWFxcWFxcYGBcYGBoYGBgXGxUYGBgcHCggHBsmHRcYITEjJSorLi4uGCEzODMtNygtLisBCgoKDg0OGhAQGywlHyQsLCw0LCw0LCwsLywsLCwsLCwsLCwsLCwsLCwsLCwsLCwsLCwsLCwvLCwsLCwsLCwsLP/AABEIAO4A0wMBIgACEQEDEQH/xAAcAAEAAgMBAQEAAAAAAAAAAAAAAwQBAgUGBwj/xABEEAACAQIEAgcEBgcIAgMBAAABAgMAEQQSITFBUQUTIjJhcYEGFJGhQlJykrHBByMzYoLC0UNTdKKys+HwFdIkc/E0/8QAGQEBAQEBAQEAAAAAAAAAAAAAAAECAwQF/8QAJxEBAQACAQQCAQMFAAAAAAAAAAECEQMSITFBBFETMmGBBXGh8PH/2gAMAwEAAhEDEQA/APpvtB7UjDzdSvu/WCMSt1+IGHXKzMqBCUbOxKNpYAWFzqL8uP2pjWWfF3PVPg+jXjVmCDNiJcWqZiTZNWTMeABPCvQdIdDM03XwyiORo1icPGJEZEZmQ5cykOpkksQbds3BsLQ432ZWVpXaRg0keFUEBQUfCySSxyAEEE55LlSLWW2xoKOC9sg4dAsMk6tEqpBiBLE5mMgj/XFFy26qQsMtwqXAa4BdK9J49HwaiHDKZcQ8bqMQ5VlGGnkCljhbrqha4F7xqNnOXpS9CySR5ZZh1gdZI5IohHkZD2TlZnzXFwbnUMRpesYroiaRYi86ddDN1yOsNk1jkiKtGZCSMkr65hrY8LUFWT2mkXr3MA6qKT3dD1l5JZ2kSOJVTJlVGaQDMzCxvpYZqxjfaWTDLL71AodMPJiUWKUyLIkWUSLmaNCrgun0SDmBvuBel6AVopYi7DrJTMGWwZHDq8bLe4JV0VhcEaaiquL9mmnWX3ifO7wSYdCsYRY0kILkLmJLtlS5Jt2BYDW4Wej+lZjP1OIhSNmjaWMpKZbqrKrh7xplYZ00GYanXTXs1yukoRHKuKOdurieIqi5jlkeJme25y9XewBNr2Bro4edXVXRgysAyspBBB1BBGhFBJSlKBSlKBSq0jliVU2t3m3tyAvpfj4ac6HDEaozX/eJYHzvt6Wq6RZpUcEuYX2I0I5HiKkqKUpSgUpSgUpVeTHRqyo0iB2JCqWUMSNwBe5OtBYpUBxcecJnTObgLmGYkAE2XfQEHyIqOPpKFg5WWMiM2ch1IU8mN+z60FulczAdPYebDriVlQQsobMzKoUMAQHJNlNiLg7VcbGRhM5dAlr5iwy2AuTe9rW40E9KjgnV1DIwZSLhlIII5gjQ1iglpSlApSlApSlAriTYJ8MzS4ZSyMS0uHFtSdWkhvorncrorHXRiS3TxJJKoCRmuSRvlFr2PC5IHqaDBR/UUeIFj8RrVDA4xJkEkbBlN9dRqCQwIOqsCCCDYggg6irFfKf0qdJzYGWMYORomxKu0rCxzCMxqNwe3ZrZ+9YAEmy5YP0V+1+JkxXu08jTI6Myl7F0ZLHvblSL73sbW410nDlcOv0x1zq6X12osTLlUnc8BzJ0A+NqlqtN2pFXgt3Pnsv4k/w1zjVSYeLKoG53J5k6k/GpaUqKrSdhw3B+yfP6J/EfCrNRYqPMpA3tp4Eaqfjas4eXMobmAf8AiqiSlVMd0pDBbrpoosxsvWOqXPIZiL1l8RmNo7E8W3Uf1PgPW1RU8koUXYgDxNqjXFre1yL6C4K3PIEixrMWGCm57TfWO/pyHgKkkQMCCLg6EVeyNq+c4tUZelIRBI088zrE6xuwL9REIj1yqViyOc12Iy94b17/AAjErrqQSpPPKSL+tr1zcbOuFusKZ58Q7OseY9p7KrSMdckSgLma2mgALMFaK4c/REjL0sVjJlldVja2QyKMFhlIjc2tdhIuYGwN9dKtYXq58Thzh4JI0ijkWUvh3hXq2ACQWdVzdsBrLcL1fDML+j6PidI1EsnWPqWfKEBJJNlUbKL2AJJsBck3JsUHz3oCPqoOjWlgl6vDQtDMvUSlo8VkgVZeryZnUBZk6xAR+s3tcibB9Gl8RC/UOMO2OlnjRo2XInuZXO8ZH6vNOruAwHacGwY17ylB8U9rsPjUxk64aLFCLOWXqopOruwDOVyrY3YsSeZNK+10oFKUoFKUoFKUoK5/aj7B/wBS/wDFWKrzaSIeYZfiA38hqxVqOH7V+y0HSEapPmBQko6EB0JFja4IIPEEEaDiBXN9mPYOHo8mSFnkmIyl5SvcJBKKFUBQSAb2voL3AtXrqVZlZNb7Gp5RQTBxcaW0IO4PI1HhdWdv3so8lH/sWpiY7dte8BqODKOB/I8PjWOjGBjUjjqftE3YH1Jp62e1qlKVlSq2D0LryYkeTdr8SR6VZrnTMTMUU2zIMx4jKdh+8Q3pvyqzulfAvb9nbpLFdabsHst+EVv1YX923LS+bjevqH6FjJ/4/t36sSv1N/7uy3y/u589v6V63HdBYacKJsPDKE7vWRo+XyzA2q/GgUAAAACwA0AA2AFds+bqwmGvDGOGsrdtqUqj0r0iIVGheRjaOMd52te3gBuWOgGprg6K+J6R6pbKueWR5BFGDYsQxBJNuyg3ZuA5kgGXono3qy0kjZ55LdZJawsO6iD6Ma3Nl8STdmJMPs/0cUXrZDmnlALtwUElhGg4ICx8Sbk6116t8kKUpUClKUClKUClKUClVmdmYqugXQta5uReyjbYjU86z7tzd/iB+Aq6FilV/d24SN6hT/Lf51j9YPqN8UP835U0hj9FzfUIb0B7X+UmrNVJMQLESKygixuLix31W4Hratuj5c0YNwbdkka3KmxPyv6012PazSlKiq+P/ZsOYy/e0/OtZkKHOo+2o4gcR+8PmPStsZ9Ac3Hyu38tWKvpGqOCARqDqDW1VB+rb9xj91j+R/HzqeeYKL78gNyeAFNCPEykWVe8duQHFj4D5mo2iCGO31iCeJzKbk+ZAqXDREXLas2p/IDwH/d6xju7fkyn4MCflVn0LFKVU6T6QWBMzAsWOVEXV3c3sijnoTroACSQATWVa9KdILCoJBZ2OWONbZ3e1wqg+RJJ0ABJIANUosAyq0kxDYiUCMkd1FY/s47/AERe5O7EXPALL0X0ewYzzkNOwtYapEhN+qj8NAWbdiL6AKqzT4lTIoF2y3YhRm7XdUG2g0Lb22qzylXgKzVbPI2yqo5sbn7q6f5qe7se9I3kLKPlr86aFmlV/ck4gnzZm/E1n3NOAt9klfwNOyp6VXhYhijG+l1PGwNiD5XGvj4VYqBSlKBSlKCvAbM6+IYeRAH4qflVioMUh0Ze8uw5g95fW3xAqSGUMARsf+2PjVqN6UpUUqgcMvWtpYuMwIJBuLBhcfwm3nV+q2OFgGG6HN6bMPgT8qsSmWRdiHHI9lviND8B51lMWt7NdTybS/kdj6Gpwaw6AixAI5HWmxDNq6D7TfAW/mqxXPMBEgyG1kOhuV1K6DW424fCpxiraSDJ47r97+tqtn0JpEBBB2IsfKqOBbM3aJOUfq7/AEl2z+J4eWv0qnxBznINt3PhwX1/DzFSYmK4GXRl1U+PI+B2pBNUGNW8bj91vwrAxi5QTpfTLu1xuLDUkeFVekcaUQs/YXRQLZpGZtFVF2zE6Aa+VSQS9I9JpBH1j3sbBVGrOx7qIOLH/na9c/o7DSs/XyqOtIIXMTliQ/QjXck2GZjlzEcgAMez/Rh7OIm1lKAIt8wiQgXUHix+kw8hoNe9TwK3ul++xfwOi/dG/resYBRYsNAx0+yNFt4WF/4q2xrHLlG7nKPC+59Bc+lTqoAsNhoKb7DNKUqKUpVfEykWVe+23gOLHwHzNhQI+1Ix4KMo8zq34L86sVpDEFAA2Hx8SfEnWt6tClKVApSlAqpKpQl1Fwe+o/1KOfMcfPe3SrKNUcEAg3B1BraudJOsbEoQwJ7SLqb8WUDY8xx89548ZmF0RmHPQD5m/wAqvSm1qhFVs0h+ig82J+Vh+NZ6uQ7uo8k/qxqaGMFpdPqGw+ye78tP4as1z8RAVIcyP9Vu6NDsdF4G3oTVj3QcWf77D8DVuiCftW+wv4vW+JkyrtcnQDmTsKqphlzve9gF3Zv3vGquRXYsqqEUGzt3ebONdeV9BvrrV1E2srh+qW4cKTqQRdWJ5LuOQt86e9OxAYdVfidb+C8B/Fr4V5xPano5Tu0gv+0ELsnmpC2y+Ki1T4n2kwgQyRwGaIbyIsYQm9sqF2Bc307IOum+lNy/u1lhlhJ1TX93XxsseFBmYnKbBzqzFibJbiSSQthzFY6Pwbu4nxAs/wDZRXBEKnfUaGUjvMNB3Rpctw+hMMmJkaZlAdNFwsgsYQ17OTreRhftC6gXVfpE97ARoboy2ZeehK8DodeRI5Us2zKuYHuAcrj4Ej8qsVQweFXKe8O0+zOPpt41tiYsq3DPfYDOTcnQDW/GpZNr6SR9qQngnZHmbFj+A+NWaqQ4QqABI3qEOp1J7vOt8kg+mp81P4hqlFilVs8g+gp8mN/gR+dRTY+2mR81rgWv4XOW9hTVNrGIny2AF2PdXn/QDiaYeHLck3Zu8fwA5AcqhwbpcnOGc78D5BTqAOVXKXt2ClKVFKUpQKimxAXQ6k7KNSfT89q8R7WfpMhwkzQJG80iaOQQqIxAOW57zAEEgaa2ve9vR+ynTEOMgE8GazEh89s4cd5XtpcabaWItoRWrhZN2dk6pbqOh+sbkg+839B86e5qe9d/tG4+7t8qs0qbNNUUDQAAeFQSwEHMm53Xg39G8fjVmlTaooJw22hG4O4PiKlqGbD5tQbMNmH4HmPCtExNtJLKef0T5Hh5H571dfSJ5EDAg7EWPkaqQ4qwyEFnXSw4jgxOwBFvnW+dpO7dV+txP2Qdh4n4ca0eMREMNBs/kdmJ42PHkTVn1RVeMs7KxuzECw7qgKCW8SLgAniRpXmfb/pmJsOsELF1MgWXq1d0CIGJVnUFQMyqCCfA710+nJCVI1Xr5kiJFwRF1Zci/DMFKn7fhWGZY0v2URB4KqqB8AAK30dUYnN+LOZa37eO9nOiVxWaV2JhDZUVWIDkWzMWU3yg9kAHgb30tN0l7MMqvJAzRGNjJHDG7ZGsDmY31ErgntLa2m9zdgvaSOJpQsUhhLmRGVUW2fWTsMwa2a7XtrnPLW90n028mGdsHBNKzIerbLkW7DRrOQxAvfRTe1MMcJjqOny+X5OfJ+Tllm/Evj/PZ5uDpvEYdlxMUpcKpDLLeQGN8pY3uG0sGtcjQ23r3fQntEMYckkYSeMFwFJKyJcByh3VhcacCV1Oteb6K9lYJYAHlkkuuQ5GaNVsLMgXRgRtZ7nyq17OdDyQ9JQrfOipLIJDYErl6sowG7BpENwLEcrVymHJjq17eXm+FzdU45cb69S/x/x7nBSlVJ76Zm1HeAzHUj6Xpr4VPG4ke4N1TY82I/IH/N4VWhm6vOthq7dWP3i2q/E38ieVT+6hFzBspGrMe6x4lh58d63Xgi7SqkWOW3aIXS973UjmrbEfOnak5qnwZv8A1Hz8qzpdtpJyTlj1I3b6K/1Ph8bVJBAF21J1JO5PM1vGgUAAWA2FbU2rSSIMLMAR4i9Q+6AdxmXyNx903HwqzSmzStnde8Aw5rofun8j6VLDMGF1N/y8COBqSoJ4LnMuj8Dz8G5j8KInpUcMmZQbbjbl4UqK+Le2v6P8Z73LJhojPFM7SjK6BlZzmdWDsPpE2IvoQNLV739F/QD4LCMkpHWySmWRQb5CVRFTzyoCTtcmxIsa9hUMuHDa6hhsw0P/ACPA6V1y5cssZjfEYmEl3E1KrXkXgHHh2W+B0PxFBjV+ldT+8MvzOh9DXPTW1mlYBvUE05vlQXbjyXxb+m5+dRW804W25J2Ubny/rUPu2fWWx5J9EefM+PwqWDDhdSbsd2O/l4DwqarvXhFXtR83X4sP/YfPzrWdxJZAbq2rW+qNx6nT41bZrC52FUYcOTeQHK7a+Fvohh5etyas+xyOnSq4XFdaT+ryspUjPmUKYWW+mbMANdCb30rwHSvT0ksUcU0aqWkTrGRrobAkDKQCAXC6a8q917VxB4MQHKxtkBzE9jsgMDfwZAbb6Eca+XyS6MuJHVFrWifsOBuDc2uSbEEbacazyZZY+PFfQ/p3Bwct3n+qXc/h0I41eSFH7jyorciNwp8GYKp+1X0SvE4D2XeaCJveQVkjRier7YJUNdWVwLg7G3AVe6U6TxOEKRkxyKwskzqQ2Ybq4UhS1tRbLfXTSt8MvHjepw/qPLj83nx/Dd3WtXt37/fY6c6RfDYoGJVYSR5pkOhOVgqMpvYOQWFyNerA0tevSezD+8yjEoD1KxsqMQRnaQoXsDrZQgF+JJ+rXzueY3aSVizsRdrb8FRFGw1sFHE8SST9N9n4mw2Bhjk7MhBJB+iXZnIPPLmt4keNZnLc7ZPDfyfgY/G4+O5fr77/AN/bwuxxM5YjTI7ZPFr6k+Fuz6tXyz9NWNeSbDxknqTEXCcDJmIfMOLKAtr7ZjX1bAIxWy9hMza/SPaPA7eZ1qHHdDQSjqZ4kkjc5wHGazgakE6hra3371dcM5jnu+ngs3NPlv6FczYiaKxMAizldcqSFwEYDZWIz6jXs+FfX87R967J9biPtcx4/HnWvRPRMOGTJh4kiW9yEAFzzPM+Jq7WeTk68rdNY46mmFa+o2rNVWhKax7blOB8V5Hw2PhvU0MwYXHkeYPEEcDWNKkpWruALkgDxNqg98B7gZ/sjT7xsPnTS7WagnntournYfmeQrXLI25CDkurfeOg+HrUsMIXYefEnxJOpp4QgiyqF3sN+Z4mlSUqKUpSgVgis1VnkLHImh+k31RyH7x+W/K4QSwKzFYxlI7zrdcvhpu34ceRmjwZXuOw46gNc8ybXPxqxFGFAAFgK3rXUmle0g4o3oy/mada43jv9lgfxtVilTY5+KxGayFHF9W0B7I32J3Nh6mrBxijcMPNH/pWMH2sz/WNh9kbfHU+tcjpDEDEdYuvusObr2H9oU1aFeai3bPE9j61rdeBWw88eMlLuf8A4y5DGrCwmYFrSm+6D6A2J7X1TVno3pBGVGUqY2VXRHKhlVgDlDX3HI899K+UyfpTxpm62NYVjNrQlb9gXyqzg3zWJ1Gg5G2v0voLAdfhIJIcTiURokeJT1ByXXsqT1Vza9q658eWGuqeWMcpl4RHCFC3uzxNGWJ6qRzG0ZJuwRgGulzcAjS5sbWAlw/RKysGxjwMi3ywKwdLkEZpGYDOQCbDKADrqbETnAGUC2JxLMP/AKBlI3BfqdPSqfR3R08iuZcTO4WaVQFEAsEkZVuvU2fQDf4VjfomM3tbwvRuCifNBFAHXZzayfZJNx5LYeIqzgcdGZWzuGcKrqTawViygKOBJQk+BFRf+OaQ5FxeJKjv/sBbktupuCfwHjXSwHRnVuzmWSRmVVu+TRVLEABEUbsaz2k03bcru0weLXLvftOdATu7chW2KnDL2Q+Yar2H3G3D09alwH7NfHX4kn86sUtmyeFWPGFgCsbm/wBkfi1bdZIdkA82/oDWIey7Lwbtr/OPjY/xVZqUVssh+kg8lJ+dx+FQzYAntCRs3ooIHA5QD68Kv0ps0p4SOM65bMN82rA+Z/GrlQYiC9mU2cbHgR9VuYrbDzZhtYjRhxB/7xpe/cS0pSopSlKBSlKCHFSEABe82i/mT4Aa/wD7W0EIQWHmSdyeJPjUcYvIx+rZB6gMx9bj7tWKqFKUqKVXxrdnKN3OUeu59Bc+lWK4HTPSZEoiiI64rZbi4QG2eVlGpsLBVHeLW0GYixKmx07SP7tAStgOukX+yQjRFP8AesNvqjtH6IboxYREjEaqBGFy5eGW1rfCqnR+GMaBIlIGpLyG7Mx1Z2A1LE662q0MIDq5Lnx7voo0+N6aHyef9FCmYLBiT1JuQMl3VRbsiUtlNrgXyk6ag19Q6P6KWKJIhpHGqoqC4UKoAAPFtBx+FWZ9HjPiy/FSf5asVvPkyy1upjjIqSL1ZzDRTYMOA4K35Hwtyqh0NLliktqTiMQFHMmZ7f8AeQrsSWsb2tbW+1uN6897KbSXv+2xHV3+r1z5vXb0t41nyrsrghbXvblxo1zvry8Nqwzug17YHEWDeo2Ppbyq3UGONo3+yfwqb2NOjpQUUA6hVBGxGg3G9Wqikw6ta422OxHkRqKjyOvdIccm0Pow/MetPIY0WAcboc3p9IfC/rarANV/e12e6H97QejbH40wJsCv1Dl/h3X5ED0NPQs0rRpACASATsL6nyreopVbExkHOveGhH1l5efLx8zVmlBrHIGAI1BFxW1V4Bldl4Htj1vmHxF/4qsUoUpSgUpSgrOrKxZRmDWuugNwLXF9NraeFZ96HFX+4x/AWqxSrtFf3rkjn0t/qIrGeQ7Kq/aNz8Bp86s1W6RxywoXe9tAABdmYmyoo4sTYAU2KHS2IMSi7M8jnLHGpyBmtckkdpUA1ZrmwHE2B29m+jepizNYyy/rJXta7HYAcFUdkDgBxJJMMGBezSz2M81o7A3WKMn9knOwuWb6TC+gChe5T0FKUqKr4zZTydfmcv8ANVioMcLxtbexI8xqPmK0mmLWVDqRcn6qnj5nh8eFXzEYf9Y2X6CntfvMPo+Q4/DnVHoaHNFJrYjEYgg8j1z2NdaKMKABoBXO9ne5J/iMR/vPTYvYabMNRZhow5H+nEVrju6BzZB/mBPyBrGIjIOde8NCPrLy8+I/5rV5A7R22uzfAEfG7CrPsW6UpWVYIqg+FCyLkJQMCOzYDMNRpttm4cK6FVsf3M31SH+6bn5XHrVlSvzL03M82IlkxF2m6xwxbdSrEZF+qFIsAOVfdv0c9Jyv0dh2xAkLFWAcgsXQOwjYkXJJQLqd9+NdLpH2TwWIk62bDRPIbXYqO1bbNwb1vXZRQAAAABoANABwArtycszxk14Yxwstu0Pvsf11HmbH4GnvqcGB8Acx+A1qxSuPZtXgBLFiLCwCg721JJ5X5eFWKUqKUpSgUpSgUpWCaCPFYhY0Z5GCooLMx0AA1JNcvo7DNNIMTMCtr9REdDGpFjI4/vWB/hU5dy14sOPfXWU64ZGDQjhM6nszHnGp1TgT2/qGu9QV59XjHLM3wGX+erFVz+1H2G/1L/xVirUKUqvPPY5VF3PDgBzbkPxqKYma1lUXY7DgBxZvD8dqj6LjCxgcQSGPElTlv8vhU2Hgy31ux1Zjx/oOQrSDR3XnZx6ix+an41r1pFmuX7O9yT/EYj/eeupXL9ne5J/iMR/vPWVdSua4yys6i6hRmAve7G5YDnZVuOP49Kq2C1DN9ZifQdlfkAfWrEqwjAi41B2NZqoymM3Auh1KjdebKOXMeoqyjgi4NwdiKWK2rDrcWPGs0qCDAn9Wt9wLHzXQ/MVPVfBjQ/bf/UT+dWKt8pClKVFKUpQKUpQKUpQK4OIf312hX/8AmjYrM3CVwe1Ap4oDpIdr9jXtgSdJYp5pPdoCVIAM8o/skOoRT/fONvqqcx3QP1MLhliRUjUKigKqjYAbCglAtWaUoK2KOUq/AXDeCm2voQPS9SmZQLlhbncW+NSVGIFBuFW/Owv8aqIWlZ9EFh9cj/SOPnt51LBCFGnHUk6knmTUtKbUqtiOyyN45D5Na3+YD41ZrSaIMpU7EWpBvXL9ne5J/iMR/vPV7CyEjXvLo3nz8jv61R9ne5J/iMR/vPUF3GOQhtueyvmdB+N/SpIowoAGwAA9KhHbfwT5sR+QP+bwqzVQqq0JQ3j1B1KbA8yvI/I+G9WqVNqihnDbbjcHQjzFSM1hc7VHLArbjUbHYjyI1FaHCA7lmHIkkfDj61eyM4Mdm/MlvvEkX9CKnpSopSlKBSlKBSlKDy3Q/tRLKMJJJh1jixlhERKXcMYXmGdOrAykRvYhie7cDMQsHRHtzHPLCo6gx4hisWTEK847DSI00GUZAyofpEqSgI1OXqYT2cWOLAxB2IwRQqbC75YJIO1y0kJ05Vv0N0K+GyosoMEYIjjMYzquuVDJfVVFgOzeyi5NBU6L6XUQYF44Qvv5Dlc57DS4abEklst31jy3sN78LVz+jPaLFiANLDE8kmMxGGjCzG3ZmxKjOeoFkTqgtwCWUZrZuyelgPZgxnDAzs0WEYmCPKo7PUyQqsjalyqSEAjLtrc61Jh/Z3KQOtJRMU+KRcoBDSmZpELX7QzTMRoCAANd6CM9NYljIIsPG5gCrN+uZby9WkjxwXiOeyuO02QEkDTUiM+0kkuY4SFJUWCHEZ3lMYZJg7KEtG3asnGw1GtWsV0E+eZoMQ0IxFjKAiscwQR9ZET3HKqgNwy9gHLckmfBdBpEX6s2VoooVXgixK6rbno/yoL2CxIljSRb5XVXF97MARf41PVbo3CCGKOIG4jREB55VAv8qs0ClKUClKUEE0JvmUgNsb7MOR/rwrldA5ykgAC//IxF2vc/tn2Fvmfga7lUOh8M0auG3M0zjj2XkZl+RFXYuRRhQANhW9KVApSlApSlApSlApSlApSlApSlApSlApSlApSlApSlApSlByekfaTDwMySO2ZAGcLHLJkVgSHkKKQiaHtNYaHXSrqY6Mu0Ya7IiSMNdEfMEN9jfI23KuO0X67HnTtRRD4Ryb/GuDL0oMC+HLLnOMw2Hw0QBtaWJZG/WE7IRINRci21B6ib2kw6pG+Z3EqCRBHFNK5QgEOY40Z1XUakAXNt6hw/ToVsUZmskU6RRhUZnOaCFwoRQWdyztoBfw0ryv8A5cdEQ4efEL1kcmFwuHPVd9ZYg1rBiAY26w8QRl2N9J+mobe8YklgkGLWdwjsjlDgo4mCstu0M97HQ2tcXuA9hhemYZBGVY/rGZFBV1bOqszKysoZGCqTZgPnWuL6dgjzZmYlZOqKpHJI5kyCTKqIpZuwQxyggC/I14qPpeCPBRdKRLMYVnbESiRy8zAwNBcXYjMLp2cwFlOt616U6chgw74nFJJabFq8Jga0sZfDxLG2YlbEqLMNR2iLMNw+jQyhlDC9iARcFTY81YAg+BAIreqXQ3WdRF1xDS9WmdhsWsMxGg4+A8hV2gUpSgUpSgUpSgUpSgUpSg//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88" name="AutoShape 8" descr="data:image/jpeg;base64,/9j/4AAQSkZJRgABAQAAAQABAAD/2wCEAAkGBhIPERMRERMSFRUQGRcSFRgYEBEXFxAeIBcaFRwXFxYZHCgeFyUkGhYSHzEiIzMpOCwsFx4zNTwqNSYrLCwBCQoKDgwOGg8PGisgHCA0Ky0qKio1KSsvKS8pLCwsNi00KTU1KykpLDIxNS0uMSwsLDQpLCwsNSw1KSosKSksLP/AABEIAJAAwAMBIgACEQEDEQH/xAAcAAEAAQUBAQAAAAAAAAAAAAAABwIEBQYIAwH/xAA5EAABAwMCBAQFAgQFBQAAAAABAAIDBBESBSEGEzFBBxQiUTJhcYGRobEjQlLBcpKi0eEVJDNTgv/EABsBAQADAQEBAQAAAAAAAAAAAAAEBQYDAgEH/8QALxEAAgEDAwEGBAcBAAAAAAAAAAECAwQREiExQQUTYXGBkSIyUfAUQqGxwdHxBv/aAAwDAQACEQMRAD8AwLnWBJ7brHf9dbiH8ublnfPl3bb363t9lfVR9D/8J/ZYnS9OMlNEDJI1rmWc1paA4XN97XFwbbKsiljLMZShDQ5T+qX7mQdqcdgQcsml7Q0ElwHsF9o9QZLcC4c34muBDm+xIKxMrBHVwxxWAZE4Ae18vfr27r20xrTK6R7yZrYuYWhmI9g3e4+e69OCxk6yoQUMrPGV7vp9PHPJcT6/FG8tdmADiXYHAH2yXrWavDD8bwDa9rEkj32WGiqmOo3RO9Uri67P5sy7bb5Gx+yr4hp3CijadyzAO/Ft/bey9aFlJnRW1PXGDyt8efitvv6mUi1qNzXuGeMYuSWOAP0v1Si1mOZ2Aya8b4uaWm3uvDWpLRRk/DnHmfZtwST+AvKR7ZqqF8Xq5YcXvHSx2DSffr+V5UU1k5xowlFyw1zvnjC67dTJxVrHPdGD6mdR37b/AE3Cz/AfHBpnB7bmF5xkb9Ni5vzH6hR/T0znmerb8bJCWfNrdi0/Vv7LLcNw400d+rrv/JuvrWjdPc9ygrdd5CXxJpeuMv0Om6WqZKxskbg5rxcEdCvVRP4dcWGCQU0p/hSn0En/AMbj+wP7qWFMpzU1k0Nrcq4p6lz1MLr3F9NQuYyodIHTECMNgmk5hJti3Bpue9utlc6frsU8TphzI2MvkZoZYLAC5JErWm3z+RUX+JWpPdrlDF5mOlZSwvqRJK0Oja45i5YXAONmNA73vZXvHHF0dToNUY5hORhC+Ty8sLJMnD1RtN7j0noSNjcroSiTqesZLG2WM5Me0SNIucmkZAj6gha/SeIlHM8si8y8tcInY0NYQx212vdy7MIuLh1rKz0biyBtBjT82Q0lMSD5aobG7lxWs2R7A127bKP/AAq4nbRU8b6jUIrVMkkrqZtK+aoe4uxLnPY4uBOIO7en5QEu6vxNT0j2RyOcZJb4RMjfJI8DqQxgJsO5Oys6/j2jpoY5qmR0AlaXtZJFI2WwNjeO2Q3sN/cLVtErY9M1PUX15dGa17HwVEjSIXx2Noub8MZB7Ei9gvXxL1+Ct0yvgpJGzPiijmeYnB7A0y9C9htezHm3sLoDOaH4kUda9zYDMWtYZTIaeVsQABJ9ZFtrf7d0qPEikZi4ioMDw13mW08hp2h1rF0tthu0E9ATbsbY3RqnlcNsfkfRQucDcbHlG29uxsFp+nPkdo1BDPNJBQTwuZPLHBHLa8ps18mV4QR1dgQLWJuUBKuv8TQ0UAqJM3te5jGCNubpXPNmhjR8V/krbhbjal1PmCAvD4SBJHJGWSR36Xaf3Wp69WU9FPog5v8A2MBmAmMmbGuEIZCHSdPhc+x9voqdOqo3arXapTC9LHSFskoaeXVSt9ZwP82LWtBIv0sgNui41ppKeqqInZih5omZsHsMeV2kH3xNj0KyekarHVwRVEV8JmiRtxY2O4uOygaLQJqbQzqsTv4tU2ZlWL+maKZxYHEXtkxxBBHZ5U48L6d5ajpoP/TFGw7W3DADt23ugIFIRrbbDYD9F9RVJgynAXvYX6Xtv+UwF72F+l7b/lVIgyU4i9+6qREB8sgFui+ogKQwDoB+F9AsvqIApm4A4j83ThrzeWCzH+7h/K77jb6hQys3wdrnk6pkhPod6JP8J7/Y2P2XWlPTInWNx3FVZ4ezJh1Dh2lqXtknp4JXsti58LHObY3ABIv17LIBthZAb7juvqsTXFMkYcC1wBBBBBFwQdiCD1VjpvD9NSlxp6eGIv8AiMcTGZfXELIIgKJoGvBa9oc09QQCD33BVFNSMibjGxrG9bNa1o/A2XsiApfGHAtIBBBBBAIIOxBHdUCmYGcsNbhbHHEY2ta2PS1uy9UQHmynaGhga0NAsGhoAA9gOiqwFrWFulrbfSyqRAeYgbjjiMelrC34XoiIDnJERVJgwiIgCIiAIiIAiIgCIiAmvgLVvM0UZJu6L+E77dD/AJS1bEot8J9SxmlgJ2lbmPq3/g/opSVjSlqijYWNXvaEW+ePYIiLqTAiIgCIiAIiIAiIgOckRFUmDCIiAIi3vhHgCCtpmzySStcXObZpjtsbd2kr1GLk8I7UKE68tMOTREWQ4h01tNUywMLi2N2ILrXOwO9gB3WPXlrGxzlFxk4voEREPIREQGY4PrOTW07vd4Yfo70f3U6rnSGUscHDq0hw+xuuiY35AEdwD/dTLZ7NGh7HnmMo/TH6/wCFSIilF2EREAREQBERAEREBzkiIqkwYREQG76F4aeap45/MYc0ZY8jLHcjrzBfopA4Y0LyNOIM88S52WGN7m/S5UZ6T4jVFLCyBkcJbGMQSJLne+9nW7qSOENbfW0zZpA1ri5zbNvbY27klTaOjO3JpLB22V3a+LG/JgNc8M/NVEk/mMeacseRljsB15gv0Uf8S6H5KodBnniGuyxxvcX6XK3PiLxHqKaplhZHCWxuxBIkudgd7Ot3Wka7rT62YzyBrXOAbZt7bC3ckrjV0fl5IF87bfu18ed+THoiLgVQREQHxdA6LJlTwO/qjjP5YCuflP8AoLbUsA9oox/oapVtyy77H+aXoX6IimGhCIiAIiIDW+POJzp9Nky3MkOEdxs3a5cfew7fRQ/VUVdVESSR1UuXqDjFM4EG27drWIt0+S3/AMZKBzoqeYfDE57HbdMw2x/LLfdY3TfF3kwxReVy5TGR38xbLFobe3L26KsuGpVHGcsJcG57IhUo2ca1rSVScm9WWljHCy/vctOEOLKqhqI4KrmiKU2xkY/JmRxDm5b2uPn3UxKCtf1p2tVcIZFy3ODYQM8/5icr4t6Bx2+SnVdrSWdSTylwys/6CioulUlFQqST1RWNsPZ+v8HOSIijH46EREAW48M+IfkacQcjPEudlzsb3N+mBWnIvUZOLyjrSrToy1QeGX2uan5qoknxx5pyxyyx2A62F+isUReXuc5Scm5PlhERD4EREAAuuiKWLBjW/wBLQ38Cygfh6k51VBH/AFSMv9Abn9AVPql2y5Zf9jx2nLyCIill6EREAREQHjW0bJo3RSNDmPGLge4Wg6h4ORPeXQzujaSTiYg/H5A5NPv1upERc50oVPmRNtb+4tM9zNrPk17PKNb4Y4Ep9PJe3J8h2zda7R7NA2atkRF6jFRWIo4V69SvN1Ksst9Wc5IiKrPz0IiIAiIgCIiAIiIAiIgNv8L9P5lZzO0DS77n0j93fhS8tN8L9K5VIZSPVUOy/wDkelv65H7rclYUY4ga3s+l3dBeO/uERF2J4REQBERAEREAREQHOSIiqTBhERAEREAREQBERAFd6RprqmaOFnWRwH0Hc/YXKtFJvhbw9gx1W8byeiP5N7u+5FvoPmvdOGqWCTaUHXqqPTr5G90tM2JjY2CzWANA9gBYL1RFZmzWwREQBERAEREAREQBERAc5IiKpMGEREAREQBERAERXWmaZJUyNiibk534HzJ7AJyfUnJ4RkOEuHHV04ZY8tvqkd7D2v7nopwggbG1rGgBrQGgDoANgFjeHNAZQwiJm56vdbd59/7BZVWNKnoXiayxtfw8N/mfP9BERdSeEREAREQBERAEREAREQH/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0490" name="Picture 10" descr="https://encrypted-tbn3.gstatic.com/images?q=tbn:ANd9GcTBy-ml04X1jdGsa6jtnO2Y0BW0ogYq0d5ZRN4EYHcYJVGQpTqs"/>
          <p:cNvPicPr>
            <a:picLocks noChangeAspect="1" noChangeArrowheads="1"/>
          </p:cNvPicPr>
          <p:nvPr/>
        </p:nvPicPr>
        <p:blipFill>
          <a:blip r:embed="rId2"/>
          <a:srcRect/>
          <a:stretch>
            <a:fillRect/>
          </a:stretch>
        </p:blipFill>
        <p:spPr bwMode="auto">
          <a:xfrm>
            <a:off x="2209800" y="3962400"/>
            <a:ext cx="2238375" cy="2047876"/>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457200"/>
            <a:ext cx="5943600" cy="2362200"/>
          </a:xfrm>
        </p:spPr>
        <p:style>
          <a:lnRef idx="3">
            <a:schemeClr val="lt1"/>
          </a:lnRef>
          <a:fillRef idx="1">
            <a:schemeClr val="dk1"/>
          </a:fillRef>
          <a:effectRef idx="1">
            <a:schemeClr val="dk1"/>
          </a:effectRef>
          <a:fontRef idx="minor">
            <a:schemeClr val="lt1"/>
          </a:fontRef>
        </p:style>
        <p:txBody>
          <a:bodyPr>
            <a:normAutofit/>
          </a:bodyPr>
          <a:lstStyle/>
          <a:p>
            <a:pPr lvl="0" algn="just"/>
            <a:r>
              <a:rPr lang="mr-IN" sz="2000" dirty="0" smtClean="0">
                <a:latin typeface="Arial Unicode MS" pitchFamily="34" charset="-128"/>
                <a:ea typeface="Arial Unicode MS" pitchFamily="34" charset="-128"/>
                <a:cs typeface="Arial Unicode MS" pitchFamily="34" charset="-128"/>
              </a:rPr>
              <a:t>	अशा प्रकारे धनप्रभारित वस्तूच्या टोकाकडे विजातीय तर दूरच्या टोकाकडे सजातीय प्रभार </a:t>
            </a:r>
            <a:r>
              <a:rPr lang="mr-IN" sz="2000" dirty="0" smtClean="0">
                <a:latin typeface="Arial Unicode MS" pitchFamily="34" charset="-128"/>
                <a:ea typeface="Arial Unicode MS" pitchFamily="34" charset="-128"/>
                <a:cs typeface="Arial Unicode MS" pitchFamily="34" charset="-128"/>
              </a:rPr>
              <a:t>अस्तित्वात</a:t>
            </a:r>
            <a:r>
              <a:rPr lang="en-US" sz="2000" dirty="0" smtClean="0">
                <a:latin typeface="Arial Unicode MS" pitchFamily="34" charset="-128"/>
                <a:ea typeface="Arial Unicode MS" pitchFamily="34" charset="-128"/>
                <a:cs typeface="Arial Unicode MS" pitchFamily="34" charset="-128"/>
              </a:rPr>
              <a:t> </a:t>
            </a:r>
            <a:r>
              <a:rPr lang="mr-IN" sz="2000" dirty="0" smtClean="0">
                <a:latin typeface="Arial Unicode MS" pitchFamily="34" charset="-128"/>
                <a:ea typeface="Arial Unicode MS" pitchFamily="34" charset="-128"/>
                <a:cs typeface="Arial Unicode MS" pitchFamily="34" charset="-128"/>
              </a:rPr>
              <a:t>येतो</a:t>
            </a:r>
            <a:r>
              <a:rPr lang="mr-IN" sz="2000" dirty="0" smtClean="0">
                <a:latin typeface="Arial Unicode MS" pitchFamily="34" charset="-128"/>
                <a:ea typeface="Arial Unicode MS" pitchFamily="34" charset="-128"/>
                <a:cs typeface="Arial Unicode MS" pitchFamily="34" charset="-128"/>
              </a:rPr>
              <a:t>.</a:t>
            </a:r>
            <a:br>
              <a:rPr lang="mr-IN" sz="2000" dirty="0" smtClean="0">
                <a:latin typeface="Arial Unicode MS" pitchFamily="34" charset="-128"/>
                <a:ea typeface="Arial Unicode MS" pitchFamily="34" charset="-128"/>
                <a:cs typeface="Arial Unicode MS" pitchFamily="34" charset="-128"/>
              </a:rPr>
            </a:br>
            <a:r>
              <a:rPr lang="mr-IN" sz="2000" dirty="0" smtClean="0">
                <a:latin typeface="Arial Unicode MS" pitchFamily="34" charset="-128"/>
                <a:ea typeface="Arial Unicode MS" pitchFamily="34" charset="-128"/>
                <a:cs typeface="Arial Unicode MS" pitchFamily="34" charset="-128"/>
              </a:rPr>
              <a:t>	एक प्रभारित आणि एक प्रभार रहित अशा दोन वस्तू परस्परांजवळ आणल्यास प्रभार रहित वस्तूवर प्रभार अस्तित्वात </a:t>
            </a:r>
            <a:r>
              <a:rPr lang="mr-IN" sz="2000" dirty="0" smtClean="0">
                <a:latin typeface="Arial Unicode MS" pitchFamily="34" charset="-128"/>
                <a:ea typeface="Arial Unicode MS" pitchFamily="34" charset="-128"/>
                <a:cs typeface="Arial Unicode MS" pitchFamily="34" charset="-128"/>
              </a:rPr>
              <a:t>येतो.</a:t>
            </a:r>
            <a:r>
              <a:rPr lang="en-US" sz="2000" dirty="0" smtClean="0">
                <a:latin typeface="Arial Unicode MS" pitchFamily="34" charset="-128"/>
                <a:ea typeface="Arial Unicode MS" pitchFamily="34" charset="-128"/>
                <a:cs typeface="Arial Unicode MS" pitchFamily="34" charset="-128"/>
              </a:rPr>
              <a:t> </a:t>
            </a:r>
            <a:r>
              <a:rPr lang="mr-IN" sz="2000" dirty="0" smtClean="0">
                <a:latin typeface="Arial Unicode MS" pitchFamily="34" charset="-128"/>
                <a:ea typeface="Arial Unicode MS" pitchFamily="34" charset="-128"/>
                <a:cs typeface="Arial Unicode MS" pitchFamily="34" charset="-128"/>
              </a:rPr>
              <a:t>विदयुत </a:t>
            </a:r>
            <a:r>
              <a:rPr lang="mr-IN" sz="2000" dirty="0" smtClean="0">
                <a:latin typeface="Arial Unicode MS" pitchFamily="34" charset="-128"/>
                <a:ea typeface="Arial Unicode MS" pitchFamily="34" charset="-128"/>
                <a:cs typeface="Arial Unicode MS" pitchFamily="34" charset="-128"/>
              </a:rPr>
              <a:t>प्रभारांच्या अशा क्रियेला ‘विदयुत प्रवर्तन’ म्हणतात. </a:t>
            </a:r>
            <a:endParaRPr lang="en-US" sz="2000" dirty="0">
              <a:latin typeface="Arial Unicode MS" pitchFamily="34" charset="-128"/>
              <a:ea typeface="Arial Unicode MS" pitchFamily="34" charset="-128"/>
              <a:cs typeface="Arial Unicode MS" pitchFamily="34" charset="-128"/>
            </a:endParaRPr>
          </a:p>
        </p:txBody>
      </p:sp>
      <p:sp>
        <p:nvSpPr>
          <p:cNvPr id="4" name="Footer Placeholder 3"/>
          <p:cNvSpPr>
            <a:spLocks noGrp="1"/>
          </p:cNvSpPr>
          <p:nvPr>
            <p:ph type="ftr" sz="quarter" idx="11"/>
          </p:nvPr>
        </p:nvSpPr>
        <p:spPr/>
        <p:txBody>
          <a:bodyPr/>
          <a:lstStyle/>
          <a:p>
            <a:r>
              <a:rPr lang="en-US" smtClean="0"/>
              <a:t>© Jnana Prabodhini Educational Resource Centre</a:t>
            </a:r>
            <a:endParaRPr lang="en-US"/>
          </a:p>
        </p:txBody>
      </p:sp>
      <p:sp>
        <p:nvSpPr>
          <p:cNvPr id="3" name="Slide Number Placeholder 2"/>
          <p:cNvSpPr>
            <a:spLocks noGrp="1"/>
          </p:cNvSpPr>
          <p:nvPr>
            <p:ph type="sldNum" sz="quarter" idx="12"/>
          </p:nvPr>
        </p:nvSpPr>
        <p:spPr/>
        <p:txBody>
          <a:bodyPr/>
          <a:lstStyle/>
          <a:p>
            <a:fld id="{065DD117-FB78-43B1-86B5-B103C64D5DF1}" type="slidenum">
              <a:rPr lang="en-US" smtClean="0"/>
              <a:pPr/>
              <a:t>11</a:t>
            </a:fld>
            <a:endParaRPr lang="en-US"/>
          </a:p>
        </p:txBody>
      </p:sp>
      <p:sp>
        <p:nvSpPr>
          <p:cNvPr id="7170" name="AutoShape 2" descr="data:image/jpeg;base64,/9j/4AAQSkZJRgABAQAAAQABAAD/2wCEAAkGBhQSEBQTExQUFRIUFx0XFRgYFRcbGBkXFhgXFBoYFxQXGyYeFxojGhUXIC8gIygpLCwsGh4xNTAqNSYrLCkBCQoKBQUFDQUFDSkYEhgpKSkpKSkpKSkpKSkpKSkpKSkpKSkpKSkpKSkpKSkpKSkpKSkpKSkpKSkpKSkpKSkpKf/AABEIAQsAvQMBIgACEQEDEQH/xAAcAAEAAgMBAQEAAAAAAAAAAAAABAUCAwYHAQj/xABJEAABAwIDBAYHBQQIBAcAAAABAAIRAyEEMUEFElFhInGBkaHwBgcTMrHB0UJScuHxFSNiwhQWMzRDgrLSF1SSsyRTY3N0k6L/xAAUAQEAAAAAAAAAAAAAAAAAAAAA/8QAFBEBAAAAAAAAAAAAAAAAAAAAAP/aAAwDAQACEQMRAD8A9wREQEREBERARfHPAEkgDiVVYv0twdL38TRBGntGk9zSSgtkXL1fWZgBlWLp+7TqHx3VEqetfBgwBiD1UT8yEHZouHq+tvDAwKOJP+Rn+/mtH/GGh/y2J7qc92+g79Fwf/F2hrh8SOyn/vW6l62cMY/dYgE/wMPweg7ZFyNH1n4RxiK7eukY8CVLo+sLBO/xS2fvU6g/lQdGircJ6SYar7lek4nTfbPcbqxBlB9REQEREBERAREQEREBcb6belL6NanhqbxRdUYX77hnfdDKZI3d7MnlC7JRNpbJo4hm5Xpsqs4PaCJ4icig8sq7JdWdNaq+p+JxPgTHgvtP0ZYLDLhHmV19b1b0QScPVr0Jvutfv0//AK6odA5AhRj6IY1nuYijV/HSLDHA7hI8Ag5l3o22TAPk6LD9ggfZd8PBdQ3ZOOHv0aTgMvZ1f94ELL+iYgZ4ap2PpnvhyDmKextYi/BSG7CZwnzyXQONX/lK09n1XPM9Y2Ck+9wPvfMXQfamwGaDLs+KxbsIRIHnhkpOy/TahiKnsqGHqVahBIDTFhrJEAQrJzcWbt2e/h0sRSHhmgqG7DPAkdmfcsv2ILBze7XwVhVwm0jZmDoN/HiZHaGtupOC2BtFzm+1/oTGz0t32znEaxMNBQUdXYdMg9Amc/PFfcJhDh+lTqVaIGcOhvGS1x3SOsK+/qJiXuJqY8tBPu0qDGwOAc4uPgrDBer7DMcHVPa4hzTINeoXgHiKdmeCCf6LbVficKyq8Q4yJAgODXFoeAcg4CVbIAiAiIgIiICIiAiIgIiICIiAiIgxe2QRxC/P23NkYfAsq4XE739MEPpvZemWOkCdQbahfoMleF+tzAirtGs4GdzDMPL3nIJ/qR2K9z3Yobvsml1MmTvF26DAbwG8Lr2Ved+pNm5s5zXESaznRImC1i9ElAREQEREBERAREQEREBERAREQEREBERAXF+srbtbDMobjnU6VRzm1KjY3gYlrRNwCA4kjgF2i4j1q0Q6hhmuEg4kSNP7Oog4t9A1ekHPqh2pqOce0X8VBr+itX96WtA9qwNMyIgzvTddzsn0bw+6R7GjYRO4CfEXVVtnYlFrTFNjbaDd15IOExOyXgNbUr06TGgWa4Ek6mSRCywO3WYURQr198mAWufn1ZG+l1E2vs1suMEcL9XFVWDoBtZmsEHuPig/S3ohjK1XBUamIAFZzZdaJud0kaEtgkK4UPY393pfhCmICIiAiIgIiICIiAiIgIiICIiAiIgLi/Wf/ZYX/wCSP+3UXV1caJLWgveMwMh+J2TfjyXL+mOzKuJp0w19Mvo1hU3IIBADmloeTd0O5BBK2Did2lUjifALndsnouB1Hw6lb4HFhoIfvMv9oEDQZm3cVS7bxVPcMPaYnJwytBQcFtowHc8/AKhwrR7Zscfnw610O16Je4hh3vw3OY4arXsL0NxdSqHCi5rAR0qoLW8dRJ7Ag992J/d6X4QpqqtnB7KbGhzKm6IIjdNvum9uRHap9LFBxi4d902P5jmJCDciIgIiICIiAiIgIiICIiAiIgKDVrF+R3aep+0/k06N/i7ozWyu/eJb9lt6kdUho5nM8o4qr2ljACeVgNByQZ4nGBrd1sNaJgD8lTVMa50COTRxMra4b0SbRf6KThsBvHeJhrbyM7cOE5INuDoFrZJlxyzjrK829a+zDVxNIiAfYudEXPTPyK9OptJdJMjTUW0XMenmzqj6tEUWB1Sq2pTgkDotHtCb9qDD1M0t3A1SIvWm3JoHyXa1sLJ3hE90z8583XM+qnDEbNkn36j7RluuLO3KV1gJ7Mz1coCCvZ0DwB5/RTG121AGu01yI4EHMHmFhjqEiRl9r6qG0kOBaJIzBzPEHzogsqdZzCG1DLSYY/iTk140PA5Hkc5iiUwHs3XQ5rrQc4ibrLDVSHGm7MCWn7zcu8Gx7DqgkoiICIiAiIgIiICIiAteIq7rSczoOJNgO0kLYotd4NRrdGgvP+lviSexBBxR9mwCZIJLjxe65PfNvoqX3nl2fDz3qy2lWMRr8/MqFSdJiLA5eCDP2Onn87q0e2GNZbnaxPDmo9AAOBPZ9eX6LdTrbxJvHOOpB9pCTbIcNZ/VVe1a7W4rDy5oLPaF17tmkQ3e4TECc1a4sE0nwJO46I47phct6uq+8H7tRrXW6DoL3QMyDDoHI96Cx9VpnZrDe76hHUXuK6NzTBAHb12XI7H283DY11CW/wBGxDt+mWu6NOq41A9gBAIY51Nx5EnQrtizMcUGqi3eaQRnY/JVWNYBIOYPHuVzScfPd8lX7VblzGfHUR3BBGwVSCBPX1fqp+IcS32gHSpmeZH2h2t8QFS4Z3TgzfqzV3galsuR880ExpkSMl9UTZphm6c6bizsB6P/AOS1S0BERAREQEREBERAUKelWPDdb3N3v51NUBv+L/7n8jEFVtETeLgx58VGNSAB3lTcX7hOoda/EFV1LSSf1QbmTvWIyn5+epT6WWd+Ws88tVGZAJjL9B81OYLW0zHOEG6o+KNV1rMce5v5BeLYaiQ+Z6LWhzc7Em8Ea5R2r2HbVXcwVc/+m7r6Q3dOteQscTUaACGt8TYj5IL30YHt9o0GYj95DDUZMHdNLf3QbdIzUc6ScwF6tW45+T+S8e9GsYBtzDD+B7D2sefkF7FUKCO6p0r5TPgq/bNaGA6gwt+IjdEQeqdCoO0au810/wAPjn9EFdRxPSbOQcL36l0mFkEi515LlWsnTyJP0XTYF1+zXzqglUbVag4hru8Fn8gUlRx/bdbPg4/VSEBERAREQEREBERAUBudbk8HvpsU9QHCK1QfeY1w62lzT4biCrxjYbbj8JUBjt1w85K02g87gtrOnFU2IxP7zlr26oJFF/SA8Ooj6Kfhqx6czHKcgRe34vBQGOJcD38Yy89anCpDxad5ts+o94MdoQafTGvuYF4++5rBzuD8GlcBSwdhF+QzETpmum9Ntp2o0dJLp8Gn/UuaxdQgWsZmRcHsQVWx6jhtqk6CAyowGbDpbrTn1le6Yqd23vHIc1+cqGJPtjVmHNeHE7ue66QQSeS/RLjDQQZ3syToY7uoIK/FAtc2Y4ePnuVbtB5l3Zr1XVptM7scJt1+fiqbFO6M8STdBHYTN/N9F0GEbab6dcWVFSguAtHzifoujwYtbNBKpj97/kHi4/RSVHoN6bz+FvcC7+ZSEBERAREQEREBERAUTHndLH6B2678L+j/AKtw9hUtYVqIe0tOThB7UFZjsNINsvp+a5msyD4c5837F1jXFzId77Duv5xr/mEHtVFtLAkOJzBMjigj0MVaex3hBV5hqbSwcrfmR1Fcw0ECe/z1qwwONItmDfq5daCg9L2uNZwLHbs9Ax7wAz5nPK/ELnmlzyabHS91mtMWdkJMWj5L1J9NrwWuALPtAiQbebhVmE9GmUq4qNdLBJa11yCRHv6iCc+V0HkVPZlag/2dVhDvs2N9c8jkbyvddjYr2mCw73e8abJFswAHeIK+Ow7XNh7Q4XsQCPHJRGltGm2m2Qxu8QJsJJdE8JKD5jMRJBJ6p00JVdUrBxjMLViMSXmBlM+eAWTKegBJ0t8EE7A0r3186q/wtOBOmZOsAfqoGzcHDcsh45qzcyQGcbu5NGnbl3oNmGB3QTmbntvHZktqIgIiICIiAiIgIiICIiCJiqcH2gE2h4Gbm3y5iT1yRwUPFUd4DdMtIkHMQf1VuodWgWSWiWG7magnNzOepGuYvmHLYrDFroOR1+vNRN8g3Hd5suuqYZj2hwhzePP5dRVNjNlFvu3Bv1BB8obWaBBmZ7vlwWdbbGeXLiq+pQymM/Oa1eyjWOo27kEn9rkC1v0WitijUImQB1rFjo4dp+in4env8e4WQaKdK4gTz58Fd4XZpD7iBnPyhZ4bBhuf1U2rVaxu87qAAkuOUBouSeCD77RrWzFhlxJOgGq2YekRJd7zrnlwA5D68VpwuHJO+8QcmMBswc9C86nTIakzEBERAREQEREBERAREQEREBF8c4DNRKu0QMhPb+SDOrhL7zTuO1OjvxN167HmtDxq4bv8TRLfq3zda3YzeM8dJssm4iIg80GqvgA4ZAg5GZGv5qu/YzZdEwPMc1njfSWjRrCm543qjSYAABgFwvMbx3THEBc7W9LS0wGxMiSfjfSZQdOzZrABLZnjpZWLMGBJgNGq4La3pu9wG7Ld2d6I0FiDwtlzVjsD0jaRRo1a29We0v3ZBEtMAEjLJzoPAcEHWsn7ED+J0i3JmvbCMDWu3rvflvOIm+gGg5AKG7GA6jvWl21GgmZtrp+aC4bi+K3NqAqhp46eNsoHhJKkYbaQJgmOuEFwigjaTZ94cMx8FLpVQ4SEGaIiAiIgIiICIiAouM2g2nnd3D6rfVqbonzwXO4877yZ6/hZB8xe0i83IB+zF7c1HdVOsctQvraAm5+Cxp0d42I88kEiniznOXnsWftnHUxw8lYUxeBfzqCVtDSDGU+eKDl9p0G1dpNY8Ncx1EbwcA4HpPixkTKn4/0Awzae+32jNSG1KgGkwN+FHx9ONp0jr7Jv+p66zHt/8O7qOqDxHaW0KdNzmikXxI6desQdMg8St/oNjd/FgllNoaJAawAA5Ta5Makqq2w39488D5+CnegbSK5IIBDesdXNB6PXxVgSRbr+HctLcSDYDPPQfkoNVzsy6+l9OwrRVJJmYNpub/JBdF5P3eofNfWVzlAHzjtXP1WOcYDjlxX2iXMnyZQdRTxIETnyyB71Y4HaZBuSRMC3z1XJ0dpOGeU3kX8Fa4fHgi0g9UeKDuKdQEAyLrNcnhNpuYAGmRnE2+Flf7N2kKsj7TQCbzYyM+woJqIiAiIgL450CV9UPaOLLAAG7xM8Yht8+5BX43HuJsS1vCL9sXUHfAykk9Y8ApLqjXG4v+I659pjJa3OE+8W8Ol84QRhvTO8L6SbdqwLyPhmL65arc6pFt6SOXwsqmpWJ6ZuS4tHJrHFto4kILWmRPTeKfUQXfRvit42jhmW6byeJN9MhbwXKmkSSb8fIWdPDG856/BBKxj2vx9Ko1obSDA2wgbwc434Wcup2q0nCug6HXzwVHsasACDFzry581dObhoAdTADpMRbibSg8L2nT6TzzPcsvRXHDD1A92UiJEz2HML0z0hp4NkezotD4kdDPvXE4/ZxquJDbHwQdJ/WPD1nAmk1sasJb22KyrYBlUzRqlp+7Uu3j7zbjuK4DE4R9M2Mjhl4Lds3aVUOgTz4R1oLPHbTq0Km5WpRJkEGQ4ZS12RCYTb7XEggtnLXx716F+xaeL2W9ro3gwuY7Vjw2QR8OYXj2zcDUqwRMHWDA7YQd5QpyReZUymHt+65s8lX4DC7rQ2foI42zUrCVXNtMifmgm4Rweea7HYFSQRqANLRxniuTo0bgxc34HvXW7AYQ2C5pIGgMi+p1QWqIiAiIgLF7QRdZIgpcXiIJi44wPmoH9JnPssD+ittpYMG9oNrl3XkqOvhTBAbcdffJQS3gNALjc9U90KA7cBg7xpuMndAJa4i7g0XLTFwLzJvJWTKLmjJ9rXjPzqtZrne3SSHC94HPPI9iCwweyW1G79Oo140IMiecXB61jX2JUALg0HkInrhQQwb2/Dmuj3m1N13UXN97xCmUdrV22Dt4ab7Qe9zN34IMGbDquAO6BMZnLOfDRSz6Nnc947wHGeazPpFUGdJp5h5HgWfNZ/1hf/AOQ7/rbHjCDRQ2RTeAyq3Iy0wByvbNSXbMwzAcjykT4LVW2wXD+7F0fxt+kqvJcSYoRPGqXAdzfmgovS/CMdG60CbgjPmDHX4KhobMtvRA1cbNHMk9a7SrRqOETTYBoxon/qeSq93o/eSS48ySfjbsQVT/SB4ouw1Kd143X1CI6J94MGeVp52WOD2W0AfZBtAtbzouiw+yi2SAyY86lYbjg2YkZWAJQQaOHa0wCcuUdinto9WXKVkzDj7sH+KJ+Km4fZ7iR7vKYQfMHhhB3gAdIyJkc+Cv8AZNCAXCL8NIlQKWx3EwSB+Em3ZEK8psAAAyCDJERAREQEREBQsTs1rstSpqIKZ+yiJIHLMCyj4nCy0tnS4MGeRBzC6AhaxhW8PE/VBzdCiBk3dsP8ONO5ZllSM255TFvqr04AcTHDo/MLEbMbxPh9EFHTwr3u3yBykkwOo2COwOkkDM9J19bGbdWStcRgYiJM5WWprNDppzCCsZs9urRfmc+11ytrKQaIBtrMRwy/JSnVYsLk8P0W5mEJI6BB7Pigrd1xtvU44BhjtO9cr43DnecD0hmDuwMgCJzsfir4YAar63BCZ4ZW+aDnP2S4gNcxkTaXOnd4+6J6vFS2bPMxAJ5QF0DWAZBfUFU3ZjibxAym9luo7JDTMweIU9EABERAREQEREBERAREQEREBERAREQY+zEzAnjF+9ZIiAiIgIiICIiAiIgIiIP/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7172" name="AutoShape 4" descr="data:image/jpeg;base64,/9j/4AAQSkZJRgABAQAAAQABAAD/2wCEAAkGBxMTERUTExIWFRUWGBwXFxcVGBUYGBsZGhoYHRsYGBsYHSggGRomGxoWIzEhJSktLi4vFx8zODMsNygtLisBCgoKDg0NGxAQGzQkHSU3NzQ1LywtLCsrMjc3NDcsNzY3Nyw3LzQvNzA3NywzNCwvNzcwLCwsLiwsLDUwLCwsLP/AABEIANAA8gMBIgACEQEDEQH/xAAbAAEAAgMBAQAAAAAAAAAAAAAABQYDBAcCAf/EAEMQAAEDAgMFBAYHBgQHAAAAAAEAAhEDIQQSMQUiQVFhBhNxkQcyQoGhsRQjUmJywfAkM5Ky0eEVY3OCNENToqPS8f/EABgBAQEBAQEAAAAAAAAAAAAAAAABAgME/8QAJxEBAQACAQMCBQUAAAAAAAAAAAECESEDEjFBUWFxgaHwE0Kx4fH/2gAMAwEAAhEDEQA/AO4IiICIiAiIgIiICIvNWoGiTMDkC4+TQSUJNvNWsGloJ9Y5RrrBPyBXytiGtLGnV7srfENc6/KzXKAx+NpOo/SalMnuqmndul+++kxgzxclzeNjrCz0MIK7qb6tCiMri4ZCHyO7c0NfnY0ggPmBOgWN2zcei9PDHLtztl53x6+iczCYm+scY5/A+S+qLp4R/fOqtqOcCxoDXZGyWueS0/VyAA4dVgwO0qgoVKlVsltSuG5Q91mVaoaCGss0NaBm4p3e5+hbN4Xfj7ptFrUMa1wYTILzDQ5rmkuylxADgOAJnotlbl24ZY3G6oiIiCIiAiIgIiICIiAiIgIiICIiAiIgIiICIiAiIgIiIK9j8OMR32DdSc2k6mx0ju5a5z6p7yz/ALTGkWmQVB02bQwzS5kYpjSbUhBlpIcMj5IuCAGyepV6fTBnqIJEgx4i/E+a08FgTRa7Kczi5zhme+N55dF80EA6xeFmbjvlcM5vxeP7vKj7H9JVIuDMQHU6jbOFRuWDxg8D0KtWH27RqggvEPEZXEFsHXebzHNRu18NTq4Sq/GYZlVzO/LDD3O3H1IaXNYCxsACZuLqt7Y9GYbFXAYuphi54hlVryydAALOaLakOSZSpn0M8L9dcfBfsbgqb3Un5y1rHZpD6gaQab2ANLXANO8DPTqpULhtXae2Nlk/SKJfTj99Suyfvat4D1oJlWPYHpOw9bKHuLHARuuyHgY7t24SZ1VkkYy6mWUkt8OnoojAbYDwMr2VjEkMIY6/3XOIP8SkaOKa60wfsu3XeRVYZkREBERAREQEREBERAREQEREBERAREQEREBERARYK1dzTApPd1aaceG88Feaxqah7GCJIe0kjxIqAfrVTbUx97+fRsoo6ptCkQIxLARY5SwyeNjMeCxv2lSyj9pLfvZWifHMwgfBDtnv/KSr0mva5jgHNcC1wOhBEEHpC18ds9lUtLgJa5pkiZDTMLXoY+k8ZG4klwNzuB3OILIj3L0zGsDZbiGPvq99MAdNwDjGql58xvG3HnHI+hvFdrg7cDC3Rtt5pDeeg16KF7Q+jrZ2Lk1MO1jz/wAylDHTzIAyuPiCrEMQ4C7M03Bp3EeJhZ2OkTBHQ6qzSdS5XW3EdtejnamDdmwFY4mkf+W4ta9otu7xAcOoI00WlhvSDjMJFHH4eoGn2a7HkcjlLhmiJ0PvK76tXaOzqNdhp16TKrD7NRocPGDxVc1C2B2+w9cNFCuaZEDLVmqw2iJtVb71a8Bt1xANWjunSrQd31IxzIAe33t96pm3vQpgqri/C1KmEfezTnZPDdcZAngHKrbR2Dt7Z4a5pOKYwwDhyc+UEm4ADrjhDhfig7czaVEtDhVZlNpzN15X49F5btWgdK9I3iz2a8tdVxrC+kDDVS0Y7DPZWBy5y11Cq020qMiDrYwYVlp7Tq7rsBtL1pPcY4NcHZdQyqIInxPzQdEGOpET3jI/EFkw9dj25mOa9uktIItrcLnmzvSvRpxS2hTfh6wIa5wGek4kxmY5sjLEHzV5OFpvirTIBdB7ymfWB4mN19tJBQbyKOqY91IxWbuHSqycokwA9tyz8V28yNFINcCAQZBuCEH1FTtu+krAYWrUpVHvc6kQ2p3bC4NcRIaTaTHKdDyK3Ni9vMDih9TVc7oaVUH+VBZUWKhXDtA7/c17f5gFlQEREBERAREQEREBERBixTXFjgww4tIaeRix81Rtl1agaGYqn3b2mM9S+YnWHPsRMmzuKvyEIKxi2Ma2xhoOgIMyD9mep4KOq7SpNbBNhNzmnWeSsmNwODbv1adBvDM8Mb8SubdsnUXCtUw7mFtKozIKPd5D9WXGS0S7emxMeSCeodpMPTeSa4sI3Wvc7jqco5rT2h2wwp3WUq9cg+q1jQCRe8kmNOCmux9fBV8PSa76NUr5d8ZaOcuvMtA18FbqVJrRDWho5AAD4IKZ2JbiXYipWfhn4ai6mAGPeSC6QQQ0+qQM0kAajXhdkRAREQEREHJ/S12YeHvxjKTatB7W/SWEw5rqZbFUcchYA18EGBPNQ2zNtbHxLHDFUDhQ0htGq0vcGboJy4gAOIJIIbUEaazA7iqz2j7F0MU51SAyq5uUnKC10CGl4sZbwLXDrMBBz7C9icXUYTRqYfE0XBr6ffWzN9qlVDJyvE6iQY9my3uweyNs4St3T2hlD2WF4qUg0G4pkbzDyDo/JQNfsNtLBvDqGGFd2Yue6aJpPuT+7Lg4gi0QCCBvEK3jtltDBUWHF7Hd3ZEg4RweGAycr2XyuHjF9UHQsM95B7xgaZIgOzAjgZgeRCpXbjsZVq0HjC4t+Hp+vUoSRSdlB9UtIdSnUgHKSJI56NL0v0HZgMFjA6DkDqR3n+yw5Zgm976FeW9tXY7v9nvonD13hrHtcSCyk+O8e53sRTduzBLnNCCmdquzLW08OwMFOriA5xEMBdDMzS7LqSTUub2KuHYf0dOpEur2bNmWnhDgQYF/0FWvSDttrtrODTAoUzRF7A5XAkD/AH1Wn8PBXb0fdpXVnd27KQbgzJMN5gXOgkngEF6pUw1oaNAIHgF7REBERAREQEREBERAREQFrbSxXdU3PiSIAnSXEAT0khbKj8fUFVhpMZ3mYQSf3YvEl3EjkL24aoKptrB1q9fDl7mP3XOLWbu44tMAk3O79oacVBbe2Fit5tKnDJkNf3IHvLjcrBt3s5UpOlhe9rS4G7rNGhJGgJ+arWPxFUg7z9NMzyPOZQaeN7+i9nf1QGh7crKWQbwIMgM3TpPuC6l2G7YVK+Jdhaju9GVz21Ia14AIs5rbRfUREcZXGcPhKtSuGmlaYLiHOInjcm66F2B2ucAXNrUmnObvDYqRwjg5vHLbXUoOxItLZ21aNcTTeCdcps4eLTf3rdQEREBERAREQEREBU3tb2JFbvq+EPc4yqGA1C94puyOYZey7XENbYlusFXJEHBNpeh3aFSq+o99J5eZJFV5N4+1TF9STxJVn7FdgsRgHBxZ3gzAwKrZb1AIAN+Z811REGtSxDyQDRc2eOamQLamHT0sCtlEQEREBERAREQEREBaO0dpCnutbnqHRgMa6EngPj0W8qhXxIZWc5pD3Zi94Jh1nkRexAGUDoOKCaw+Fq1AHVnRB9Vohp11aSZ4azopNjAAANBZVjHdr2tzCA1zXBrg/gbyJ04arxgu1NySQ8H7J0v16fkgsdfCAtOUAGLLj3b3DRiqxIvkbMRE922Yi3Jdfwe0qVSzHgn7M38ly30i0j9MrW9drcvXcaN0cbyEElsbAxhaJAsabOEWy8YWljMHdwvu8I8ePlqrbsfZ9MYShJ7t4pNzBwMzAm3DwWhtDC05MEEkezJE87gdUFPfXexzcpIgyN64sYgiMvuVy2B2orR9Y01GWH3xzIOjhpYwdblQtTZ7ZktIaLydPM7o/uvVbH0KbQSXVMxgZDu2iZd6sAEerOqDpeGxDajA9hzNcJBH6seiyqt9hq+ei9/OoSBoGyGmGjgNPfJ4qyICIiAiIgIiICIiAiIgIiICIiAiIgIiICIiAuc7Sp5a4Ivna4+G+6QefFdGXONrVJxLAJ0jkJzE+/VBj2pTLq9WAI768QCbkJRoA1WjIIiTa980HnovGOqTWrH/ADSSBxhx58bJmLqwiRDB0tBJmfegzbGdDaJA1O/zjevOtjBW/tnZlM1ME8gud34u4uJEuYedjMeSjMFUIZhgRGcujqb6+Slu020mU62Aa+frKxgkgQQ5lzJ46eJRdVZsWRkcB7NojQc/ndVvbVaBuyJ+y4tiTxiOikqWNqPfimuaQGPDQN2ze5pOjdNzLnGevRRm2WTBN4GfxBPIeCku2s8LhdX4fflz/bmJLnEnMYOpJPMxdbddgGDwpM73eH/vA+TQtbbVKJtY6X6GFI49v7Fg5BENqcv+p/8AfJVhd/RxH0U/j4/harWqv6Pj+zO/H82MVoQEREBERAREQEREBERAREQEREBERAREQEREBczxricS0feaeNgS2T8V0xc7xTR9Lng7IeGmZut0Gq8ONatJt3p5xJc6F6omKoOkU+An2b6fq684kfWVSCb1HW8Cb/E+awBhGIMuEZBwOsAxZ2vX4cFLdN4YzLe7p9wEP+jZjlyudNnjQwLmANdRyUlU2L/iVTEVHT3bG93h5JG9JcXE/nyfzCh8JUztp0Q2CGnMXWu7eJgGYsR1PLVX7s3imim+mGuDaTsoJY+SMrHZnW9Yl5sFmanny653Lqb7d9s+ys4Hadevhu7Lg3EUX0m1WkHMQKzZq2cPZBzCPZPMLPt2pqBGb1HZQQJ3SQ25tBELxtUCo9+JpBrajXuYWuBAeO8fSg5gAcwDQWn7UaqKqgGMjWsfmBezKA5p46EbsNlTf7o3MOP0upxZb6fL1QW2Wi0G8DiNbmI8I8/KR2pfB4ODJyvnl65PD3qM23BkiCIEOn7uo5KaxtMHA4VwaPVd4+sbcI0XR5bNXVXTsHRDcOSBEls+6lTH9VZFB9j2RQ8SNP8ATpqcRBERAREQEREBERAREQEREBERAREQEREBERAXO272JZFiGsOmpzM+G8F0Rc2wbgcS3nlZHj9T/dBr1GzVq6/vHfMkx8PNadai41hvHdgkiOLDzHu81JvtVfx+sdp/dazjFZwi2UcvsjXzUs23hncLufm+GHCUiThCwNbJc4wBrESZMnWOi6XseiG09AC5ziSOJkiT1gAe5c4wbsxw0Ws78v6LpOyB9S286/zFJOdmXUtxmPt/qu7f2W8y2nI3xVgaWrio/gSTx94UNjKZNXKaZJLYLjlzesRqIIvFldMe2X6mCx03PDKCPM/AKEa2XAgG15jhxn3H4KdvLpOve3Vm/Pz3fVz/AGvhsrS3kYJPTXUqxY/DfsWE0s06H7xP6Kju0ckPAF9DpFlMY55GCws/Z1PME+WqsmpqOWedzyuWXmrb2X/ckciAfEU6amFFdnXzTf8AjA/8dNSqrIiIgIiICIiAiIgIiICIiAiIgIiICIvFSqB48uPJB7WCvi2s1J8ioPH485iCcwHHQeKjKuIMiD5SgstXajQJAj8XL3XVEwbT9KAOo7s8Cb915aG/QqYAOUkngTH5BVr6cyliGmpUa0E05E3sGGI1Ok+5Bv1WRVdMQXuNupH681rVQe9dwswweeUA/CVCY7tjTp4h7WNe8h7oMAC+ms/Ja+0tr4t1YmlShppgjdcY1FibSgntnn/hbcHaX4jiun7OP1Y9/wDMVxCs/HBtEtcGZc8Dc03Rab8Tcq29l9o4s0MR31dxc2m8tMtsQCbRx4SUF0xLXGqyNCX2PT8tfgtYUGy943QGOgcjcX8JXO6m18aw/wDEvO6HTnYRJY0+0ep4L7T7QYsBw70uzNIIimepEgG8koNvtJrrcxyB4nwW/tc/smD/ANM66atP5KqbT2lUzOJyOAyRYteZ1kdJ5XhS2N21SfQwoLsuWlG9BHmOFxqgvex8VkzDhmPC3sjlOgUszaTbzYDT9c1XMA9jgS10jNYiIuBf3ys5cAdfC4QWhpkSF9VebWcIaAb9QL85HWFK4XHB0zAi1jJ8v6INxERAREQEREBERAREQEREBERB5e6BMT0Gqr+2sS7MQ0fiiZOnTgpvFzAgcelut1Tsc54dJkk2N+vHog06romHXnS+vGwXqm0icwB4Azz4BeHUy4WHx4rbosgR74PPyQVbtJtWoHOw9InNlBdZwnMCYHGwgnn84k9n2V8Z9ILi9rnMDQ3SA1oidZtpaFYO0uyn5xiaTC6BD2CZI4EA9Jt4clH7K2dh65LqOKOGrB12PkNPUyIm3jog3MZs2lSxVQspNEVCZGv8R6Lf2xTBqgkGDTa6QfKJ1XmvsXHGXubTrkkkupEDMI43N/1ZalerXzMFbCVWFrA0mJECYieQ+SDLjcO006LgAJa6f4gPfosuxwGU8S0GJpO8oj8wFHP2jSyMBp1twOE5DfMZ4HxWodrYdoq/vN9oA3anNpPTQfBBsV6QMXF2s4/dF18dQHS/UfFRtTtFQ+zV0AtTdaABx6XQbfo+yKhnWAB/MQglHNmZIuYg3GvyW7jNn0KtChLGNcQ/eacpgEAHWAYHw4Kr1+0lrNgSfWdPyHRQmO7U1arQzMS1oMNaA0CbmeJm2soJDHbbNKs76NWeBTDGB2aQ4Na1p3dCJHrf1Vj7Ldv++dkxAaDpnAge8Bc3psdUqNADnk+qGjN04CCeiuPZ3sJXJD3gUxrvC8dOZsg6pmjx8JkLGZaQ64Mi4GnilGiGtA1gAAGOC+0qQPLgNBKCxYCuXC86BwJESDr8fmFtrUwBgBsgkDhe3Af26LbQEREBERAREQEREBERAREQeXtkQVWNqxnMBscriIHI3lWlaG0tnipBGo1Ft7kD/VBT3VII3f1wWem4DMYHn8LKQqYDUZYjWdfhqsY2cYBE+ZHzN0EezFPdwHDidOZMLBX2dRqmalNjjzOtxz1CkHNc2wAv90H9BZcHgzfUkn9Wn8kEF/gYBBpVK1P8DxfxzA8VI4Wnjmlobiszf8xhcSJFgQRwW85pBGg/28usrwKdwTBjr8bGSgisW3HOMOr0nAHQNLePGx0UVjtm414O/R48TMfwlXPuxoHDjpOnSStd1ETpETdBzip2LxdS5qUxwsXf+t17Ho4q+3i2N8Gkn5hdFFEZZJmLcSPHdmF5ZTETbWP1P6sgoo9HGHBzVKtSp7gB8ZU5s/sdgGgF1IOji8ucfmB8FPupEj1L8fW8vVhePozgDa3n+XVB4wlOhTtTpMbzyMaNNJgL23HBwMNMSYN55coXhlN54O5fqAvQwLnb2TQx7NzyGl+iD0wOOW0TzcAtltJ7QSQIgTvActf6LYw+zc0bvT1YHmdYUpg8LlAkAED2dOM/rxQfdnUyG3EE9Tpw8FtIiAiIgIiICIiAiIgIiICIiAiIgLG/DtIgtEdLfJZEQa3+H0/s/E/C9kZgGDQHwzOj5rZRBr/Q2df4nf1WN2zaZMkHzK3EQa5wTOvmV8OAZyI6gmfNbKIMDMI0aT5z818+hM4ifFbCIMIwjPsj4r0KLdIWREGI4Zn2Qgw7QQQIjSCYv00KyogIiICIiAiIgIiICIiAiIgIiIP/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7174" name="AutoShape 6" descr="https://encrypted-tbn1.gstatic.com/images?q=tbn:ANd9GcQmlQSGGsunRoUivVAD8koV9gr8neLr5LTO4BgRh9Gki7byw0XB"/>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176" name="Picture 8" descr="https://encrypted-tbn2.gstatic.com/images?q=tbn:ANd9GcQLomPwkCKm5bqCNRgmIGbyDHN4bEDay6EBukR44A8wDEkR1xfE8g"/>
          <p:cNvPicPr>
            <a:picLocks noChangeAspect="1" noChangeArrowheads="1"/>
          </p:cNvPicPr>
          <p:nvPr/>
        </p:nvPicPr>
        <p:blipFill>
          <a:blip r:embed="rId2"/>
          <a:srcRect/>
          <a:stretch>
            <a:fillRect/>
          </a:stretch>
        </p:blipFill>
        <p:spPr bwMode="auto">
          <a:xfrm>
            <a:off x="2133600" y="3429000"/>
            <a:ext cx="2143125" cy="2133601"/>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533400"/>
            <a:ext cx="5486400" cy="2209800"/>
          </a:xfrm>
        </p:spPr>
        <p:style>
          <a:lnRef idx="3">
            <a:schemeClr val="lt1"/>
          </a:lnRef>
          <a:fillRef idx="1">
            <a:schemeClr val="dk1"/>
          </a:fillRef>
          <a:effectRef idx="1">
            <a:schemeClr val="dk1"/>
          </a:effectRef>
          <a:fontRef idx="minor">
            <a:schemeClr val="lt1"/>
          </a:fontRef>
        </p:style>
        <p:txBody>
          <a:bodyPr>
            <a:normAutofit/>
          </a:bodyPr>
          <a:lstStyle/>
          <a:p>
            <a:pPr lvl="0" algn="just"/>
            <a:r>
              <a:rPr lang="mr-IN" sz="2000" dirty="0" smtClean="0">
                <a:latin typeface="Arial Unicode MS" pitchFamily="34" charset="-128"/>
                <a:ea typeface="Arial Unicode MS" pitchFamily="34" charset="-128"/>
                <a:cs typeface="Arial Unicode MS" pitchFamily="34" charset="-128"/>
              </a:rPr>
              <a:t>	आधी प्रभार रहित आणि नंतर प्रवर्तनाने प्रभारित झालेल्या वस्तू जवळून प्रभारित वस्तू दूर केल्यास त्या वस्तूतील मूळ कण पुन्हा आपल्या जागेवर जातात.</a:t>
            </a:r>
            <a:br>
              <a:rPr lang="mr-IN" sz="2000" dirty="0" smtClean="0">
                <a:latin typeface="Arial Unicode MS" pitchFamily="34" charset="-128"/>
                <a:ea typeface="Arial Unicode MS" pitchFamily="34" charset="-128"/>
                <a:cs typeface="Arial Unicode MS" pitchFamily="34" charset="-128"/>
              </a:rPr>
            </a:br>
            <a:r>
              <a:rPr lang="mr-IN" sz="2000" dirty="0" smtClean="0">
                <a:latin typeface="Arial Unicode MS" pitchFamily="34" charset="-128"/>
                <a:ea typeface="Arial Unicode MS" pitchFamily="34" charset="-128"/>
                <a:cs typeface="Arial Unicode MS" pitchFamily="34" charset="-128"/>
              </a:rPr>
              <a:t>	त्यावेळी वस्तूवर कोणताही प्रभार असत नाही.</a:t>
            </a:r>
            <a:br>
              <a:rPr lang="mr-IN" sz="2000" dirty="0" smtClean="0">
                <a:latin typeface="Arial Unicode MS" pitchFamily="34" charset="-128"/>
                <a:ea typeface="Arial Unicode MS" pitchFamily="34" charset="-128"/>
                <a:cs typeface="Arial Unicode MS" pitchFamily="34" charset="-128"/>
              </a:rPr>
            </a:br>
            <a:r>
              <a:rPr lang="mr-IN" sz="2000" dirty="0" smtClean="0">
                <a:latin typeface="Arial Unicode MS" pitchFamily="34" charset="-128"/>
                <a:ea typeface="Arial Unicode MS" pitchFamily="34" charset="-128"/>
                <a:cs typeface="Arial Unicode MS" pitchFamily="34" charset="-128"/>
              </a:rPr>
              <a:t>प्रवर्तताने निर्माण झालेला प्रभार प्रभारित वस्तू जवळ असेपर्यंतच टिकतो.</a:t>
            </a:r>
            <a:endParaRPr lang="en-US" sz="2000" dirty="0">
              <a:latin typeface="Arial Unicode MS" pitchFamily="34" charset="-128"/>
              <a:ea typeface="Arial Unicode MS" pitchFamily="34" charset="-128"/>
              <a:cs typeface="Arial Unicode MS" pitchFamily="34" charset="-128"/>
            </a:endParaRPr>
          </a:p>
        </p:txBody>
      </p:sp>
      <p:sp>
        <p:nvSpPr>
          <p:cNvPr id="4" name="Footer Placeholder 3"/>
          <p:cNvSpPr>
            <a:spLocks noGrp="1"/>
          </p:cNvSpPr>
          <p:nvPr>
            <p:ph type="ftr" sz="quarter" idx="11"/>
          </p:nvPr>
        </p:nvSpPr>
        <p:spPr/>
        <p:txBody>
          <a:bodyPr/>
          <a:lstStyle/>
          <a:p>
            <a:r>
              <a:rPr lang="en-US" smtClean="0"/>
              <a:t>© Jnana Prabodhini Educational Resource Centre</a:t>
            </a:r>
            <a:endParaRPr lang="en-US"/>
          </a:p>
        </p:txBody>
      </p:sp>
      <p:sp>
        <p:nvSpPr>
          <p:cNvPr id="3" name="Slide Number Placeholder 2"/>
          <p:cNvSpPr>
            <a:spLocks noGrp="1"/>
          </p:cNvSpPr>
          <p:nvPr>
            <p:ph type="sldNum" sz="quarter" idx="12"/>
          </p:nvPr>
        </p:nvSpPr>
        <p:spPr/>
        <p:txBody>
          <a:bodyPr/>
          <a:lstStyle/>
          <a:p>
            <a:fld id="{065DD117-FB78-43B1-86B5-B103C64D5DF1}" type="slidenum">
              <a:rPr lang="en-US" smtClean="0"/>
              <a:pPr/>
              <a:t>12</a:t>
            </a:fld>
            <a:endParaRPr lang="en-US"/>
          </a:p>
        </p:txBody>
      </p:sp>
      <p:sp>
        <p:nvSpPr>
          <p:cNvPr id="18434" name="AutoShape 2" descr="data:image/jpeg;base64,/9j/4AAQSkZJRgABAQAAAQABAAD/2wCEAAkGBhQSEBUUEBQUFRQVFRQUFBQVFxUVFRUUFBUVFBUVFBQYHCYeFxkjGRQVHy8gIycpLC0sFR4xNTAqNSYrLCkBCQoKDgwOGA8PGikcHBwpLCkpKSkpKSwsKSksLCkpLCwsKSwsKSwpKSkpLCkpKSwpKSkpLCwpKSkpKSwpKSkpKf/AABEIALoBEAMBIgACEQEDEQH/xAAbAAACAgMBAAAAAAAAAAAAAAACAwEEAAUGB//EAEAQAAIBAgQDBwEFBgQFBQAAAAECAAMRBBIhMQVBUQYTImFxgZGxFDJSofAjQmLB0eEVcpKiFkOywvEHJDNzgv/EABoBAQEBAQEBAQAAAAAAAAAAAAABAgMEBQb/xAAkEQEBAQACAgICAQUAAAAAAAAAARECEiFRMUEDIhNScZGh8P/aAAwDAQACEQMRAD8A8eBjAD0MUjc45a5tMtXfpKqY9FI/XWLXEG/8vj+gjBUJ/XtHg8rCVWGtpaTFNb7vzK1INy/X61+Y4VHAtL4P2OwptuCDyYTaYd/EO9Y3AGVvLfWUsG7Ha19PyjatRiOXQiMifs6/s92x7msQwOUi2UddhY301Mt8T49WU97h6t1vfL0P0nnDVTe/63vLWE429MEAmzb/AMpZZ9pZyrecT7dYipUDFrW2A0gr2qcjMWNzoQfm85mtXLG8hLmOzWN7je0TvbXfQ3195UrOWOlgPLS8ChgjbMRpy85JFou/an0VtCaxiKTFjLSJYTLcAKIiatOMatBY3Bli1WK6zr6jUThKSU1PfU/G7cmU6m3mNJySLcza8KqXqi+tw2nXwkZffb3mpcYrX4zEXYnqZrqjxuKfUyqTMVEkyLyJIkE3mXkXmQJvMvMkuttOfPy8vWBEmCJl4EzJEy8qJBmTAJkiNEBDAkKI1ZW2KkclKQplmit5AVHDHrLQp2sCy/rrDoVANLjzMaApfS3xGrgBYHVviZWxF7qu3UxqcPuTciPocJLHwgn0jTGrIsNIC077TsKPYas6g5covbWMbskKSVHY+FPDfmxP4RNzixa5HD4Qs1lF51mA7LXpll8eUeKw0B0tc9N/iXuyfZsPerU0GyIPvEHmPLqZ6QnCO6oMqn751CgAW0H0mpkPl5HWwTZgvLqef9BKdbB3NhtPQOOUadNiKSZ2PLkANhOUxGY5mcWHQDKPS8WasjVUqeW/Icz/ACEDHYzNooyqNh/UycTjOQ2lAm5mGxgx1PYnnt/qvr8A/lAo0bkATucN2bo0MIK9Vg7n7lIG2p0BPx+cshXGGlkF2+POVaeMKvfzvH8TrMzFiLXvbTT2mqdpm1ltsfgu8OelqGuSvNSdx6ecqpwd9yLDq2g+TKiYgjYyXxTHcmGVipTprpdmtzFlHtv9PiLagCLoSeotqPbpK95gMKwiEtFjsD68vnaT37dfkAn5IvAZr6nWQOdwosp15sPoD0+u+ulkyJMCJJmTCIESZEyAS76+/pJkLDUQNCsaoiBHI0qrFOlLeHwtzqbSrTebzs7hFq1PG2VVUuxAubLyHnJg6Ts32B+00y5dVUczcXPl1mtxPBKdJ7d5nsf3QZ13ZLtUGrCnTQCnTp1CgOrMct9eRJsJxvE8e/eMSLMWJIttfmJbF1awOHBeyoT67D1M6rgmIFJvEVGuwtYe5nCUeKVV+6bdYrEcTY6uxMk1Lj3vF8foCipDDW4BGoBFs2251nlfFuLirVZS37PNf1tNc+PevhqfcnxUQ4emPvEFi2cfiFrA22t0nPHEG9yZuZEx65wfjVBKIIYBgLBeZzHmf5dBJxvb1RnXMWsPDpazTymljD1jftNzpvHZY3GJ4qzvndjvcARGP4k9T7x0GwlM3XU7xLuTH92t9MYyVEECEDJot4UgHWTi+JsToTaVi0RVMalbDBV2qh6bEtdbqDqcwI+755c3rNHWWxIMsYTEBailr5Qwvbe19fyk8VUmozG3iYkEbG9muPLxCRlSmTJkgyTMmQMk7yJkDLSbTJkCJkmTaBFoQWYIQgYBDEgf+IQEqVzAMYrRYhiVpYp1Zt+D4krnI2FN7+9lH5kTRqJssW5XNSQWUNqeb22LH322F/eCLWF4kUa6kgjmNDOix3EDiaVNxZ6ihlfbOdbqbbkWNr+U4kAxqOY1Wyq4k6jY8xKj6y1h8VmIzKhNrZiLnQAAm5tym/rUxh6KBqVI1qhLsGUnLTyrkNr+Ek5jYW0tpa0Iodm6LJnxBvloqSOQao3hpr8nN6KZrEwzHlN5SNevZCfCDcKAFQHa4RbCbyn2ZpqLtUF+d9APbnGLlvw5TC8Jdj0HUzoMFwI5bqvi5c9OvlN7wdaSkBf2h5KFvrO3wNLwFGpZSw5ixsZZZEz28sXgLNctcjmZQxuECac+k9g4vgFp0jYre18osLTyvilsx15zF5bcdZPDRlYxKcewETVrgRIwx2AlGtVmVq8rFppmoJlnF1rrTUbKn+52LE/BX4ErDXy85lR7sT1JPyZlEXkiRJgTeZImQJmTJIEB1GkDry5CXKQHQfERh9pcw+HJNgJx53ysO4pwDLh1xFP7pbI6/hJuVPobH4mkAno/HMOKHByr6PWqU1UHeyHOxHkAAP8A9CeeBJ04W2eTl4ocskLGBIWSaQoLGKsYKcYqQjkFhAxYljBkBwW2U5j521t77e800fhsPcgv4V5k6Ejchept7C+tpBxRJJO5Nz7xVauXOZiSxGpJuSRz19oIkF6ljPIS9SKNvp6a/lNMBGAxo6Gnlp2Nrm+l9LWtrb359JuOL48WpVSADVS7A66oTTuPI5Zxq1tvLYTpO0T081MP3g/YUMpUKVUd2psEJF7ksb5hqdjGrB/8RkC1MAE/vc/aDQxTVDqWa/Ia39pSQUVphyKjEk5FYqobLuzAAnIDpo1yQw8NjNtguM93hWYKiO7ZFZVsxVRd9thdkGn9Zn5+TXUcP4qMEFIH7ZkuFIAyXJALEm97C9rDcTf8E7cojg4hs7vYXGyzyCpxFibkm/XnIoVWZgBqSdJpdj0jt9x91rMhFhuhHNTsQec8+rY65nUds8bRFOhSq3avRphagXTXcIWvplvrodZxNYLYlCSL21FiL3tz12PxFmUvL6OfFxD1bxJeDmhkRaAWkFpEgIGSBBEIGAUmBeEIRMmYBDAgYEhBZMMLp+v1ygZTaxuJ0PCO0dOjqaBqNyBey38wFvOfVY1aczZKS4u8c45VxdQPWI8IyoiiyIv4UH1JuTzMoKsctOSKcoWFhBYwJG5PK0mhISMSnHLRjFpSaPPwIQmWk2nUYDCBkAQgIVIMJTIAjaVO5A2uQL9IGw4Fw7vqoDHKigvUf8KKLsfM2Gg5mWeN8XWrVzIgyqqoga5yogyqLA6mwuSeZOglgn7PQfMPHWQBKdvu0mKv3lS37xCra+ut9rX1OFoGoco9b2Aygbk7WAHWQXKFLOVNQXZgSozCmi00B8THKbKAp0HJSeYuPEcaHchNKakrSXXRATbfW5+8b63Yxr1gDUfUKVanS5FhkFJSB0yqCTa243ItrAZA0POl/wDT+mrY6kGF/Fcf5hqv52nK5p03YBT9uokAkK4Y+QGpJ6C01PkjT8Vrs1Zy5uxZifW5vKeeW+NkfaKtjcd49j1GY6yjeQFmmXgyRIJkiRCAgYIVpAEMCBgEJRMAhqsIwCGEhKkclKRC1SMWnHLSjFpwaWtOMVIxacMCAApwlSFMkq4w09bQgJAmCZ1cGrSbxckRq44S0kCReSGndkQWEBAzQg0ijtNl2fwi1cTSSobKzqDboTNYGl7gtbLiKZtezrp7wHcZxjPiKjOLMXa68l1IyjyA09ozAW7qoV1K+NlIGqiwQkc1V2zEeS38i7UYNlxDvoadR3em6m6urMTcEeu3KK4AjGrpbIQUq5jYGm2rga3LWFwBrcCZFJ6pJuTcncmReQ4sTbkT9ZkCQZ0/YnHBajUn0WuhpM3Nc2xHobGcwJ0fYzC3xKu1slP9oxOwVPEb+wmp8kari+BajWem/wB5WIPPY2uDzEpS9xDEiq2Y3z2NySLHUn5N5RmRMIQZIgFJkCGogYIYExVjkSECiR6U5KJHokuJqEpywtOYqRqpLjKAsICHkmClJiwDHpFM78lH+qWxSkinM2NqIq1OaD5Ew4h7/wDxn5l7JE1sQq7kfX6TFay1XqYlh/yz9fpIPELbqwihxFifCl/kmPfFELqjA+dh/eTVwscRW/MfEw4rpUHuv9IhCXJ0LeR5RwoVBra3pb+Ug5GFIAhWnpc0SQJNpNoDMPQLsFBA8ybAAakk8gBLDkU8yrfMdGbbw7kKN7HTU7jS2pldHIBA52v6A3t8gH2jKhuV/wAqj4Fv5SDc8KPeYWtTbUIUrAa7LdH16WZb+S35SphMS2cK1tGU5QLKFU52sB/kHmbCbPEMMJRWls9Vc1dreJUKq6Uh00Ksdr5gOU59HKuDuQfUHl8ERYCFC/3bEeo0H8XSDl1sNfSHiKAFiuqte19wQdVPmNPYg85a4ZVYZrMyrYl2BNlQ6MQBu5vlHr7jIs4XhdMIGr1TTLFgFCFj4QpN9RY+MWH0m84ktHD8PHcMztXcqzkZPBTysQBcmxZluT+Gc1jKyslPIuVVzra+Y3zZrsbC5sy7ADTYTckd7wzT71CqSR/BVCi/sy/7pqNa5u8iZMmUSIUGEIBgRiiLEYDCHIseqysrRivKi2gjllJahjUcxpi6sYrympMYok1ZFvvJIqRAUxoSYvKtziPvJPeQRTjFpTHZ0nFAaSI1KMYKMx2bnAgCZlloUZIpTOt9FNaI5AfEYqy0KMI0wN/oT9I7HR5dJkQp7niYJIkohJsASeg1MvYLhZdc7MqIDbO5tqNSFUeJjqNgbXF7XgUpa4dhjUqog3ZlX5Npep4bD0wWap3ulhTUPTJa41LEEZQL7a3ty1m2+2LRwi18LSyVHqPTNQnvGphQpHd3HhZrnxWv4NLaxitL2kxfeYusw2NRwv8AlU5V/wBoE1wEk3vrMkDaNQWysLqSDpoQRcXHsTpLK0QhcA5lyup5HqrZbm6khdfOUpYDgi4NmUAW5EAZTb23HPWZQovoB0JPzb+k3/ZCuO+7mof2dcd0/lmtlb1DBT7Tn5ZwFQq6ldwQR6gyxQ4vCmm7KwsVJBB5EGxiZ6V2hbh5xf8A7hagrMFWqEsKau6qe9N9T965XTbecHxPBNSqMjqAVYrp1BsRcc/6y2YKYEMLBBjFMyglSNFOApjVaUStOMWlIV41Xk8nhK0Y1KUFKsatSS6uwaUo9KcUH9fkxgseQ+s53s3LDVWMCxK01vfKt+theDVwAfc29Atz72nO66TlFk1FGhZQfUQamOpruwPob/S8rLwNOrfl/SHR7PLfxMSOgFvzmbntqXl9QZ4st9ChvtdyPnwWHzF0uMsXyinm/wDrJY/0Mc3ZxLeEkG+5106W0j07PqAQHqAHex3t5AazN5cY3J+SmpUZrWRxfe4C289b3lTEYOrfwZ766tUH/Tl+ks/4SLZS1dl00ubQnwxX7grXtYENe3sXt+U59o6XjbPKthsFiF1Zgx5AuwHuANf7SK3Ba9XV6iDyW8PE4iuASA6gXt4Vb5OtpS+1V2Ghqm1ibXtp6Lp+c3x2+fDnyvGeLrjSsNKQ5m3kBc/H95OWTln0seHT8NVYeGkxQEi7XKk9L5dbfwi/vM4ljmqv4mLBRlUnoCdfUklj6xIEkJGGopJbxMLjkNrnltrbr/eb7szj7s9KpUyLVFg3JHU+AgcgNtORPpNIEjsLTu4tvcSYus4lw96NQpUFiptfe+pG/MSqBOj7ZWbFVCNP2jqQNrplF7ciec0eSMCcsnLHBJOSTAkCbTs/URK6VKozIroSv4tb29LA/oykEjaNMbnYe1+gBg1tO2eDZcXUZmziqe9R/wASVPEp+Da3lKXE65di+vis3I765Tp+7mIB6WnV1eGDG4Je4sGw7OqoxGZqbDOAp/fYEOxH8ftOOZLEgix5iLCq4pw1pRtoax4TShRjFoRqmMVo1C1wsemDMNKkcmImbUCmAMsJw8yUxkemPMz2XApw4x6cOMxceY5ceZzvKtyCThxj04YYtMe0sJj2nLla68eI04aY5MAYC41o5cWZwuvTx4s+xnkAfU2/kZIoOP3L+h5+4EMYkwjXYjcj0nKu8lAuGqHdUHqxJ+AP5xWJw9QDQ0wOpzTKtFmBGZ9dL52GnsbSg/ALm9yfJixEkz7pe/1CamM5NiADf/lp/wBx5RBxVH981Kv8LEkettBLI7Nnqo9FJ+pjf+Hern2AE69uHty6flv1/wB/l5zkhBIwCSJ9rHytLFOGKUMEQgwjwbQCnNpwFCKqlAC+dAl7EAknxa6XFhv1muziWMFxHumDKRdSGHmRoL/Jjws1b4rUU4irl8VNqjke5Iup5H62F5QbD2h4/Ep3jd2fATdfIEA29r29olMbY6Xvtp59JnYl0wYeEMPMrcQsMupP7x/lMr8QKtYbC1pfDE5cqkYeEuGknHWZwOl/pFrxJiCT5Ann6CZuE5Wut4PUFOlT5BqwJHSlQpsXPTercn0nPcSVWfML+IB2ub+JgC3LTxZoeI7QXFFVWwCMp1JLZ21J6fu/6RKAxpLsDtZtOUlXvcEKQkhRKy4shRfQXJFtzG/af2rDyP0mPK3lmrFNAfrCS0o4fGsTqTorSucQZm63Pmyt2pWMV0mnq4grlt0B9TzkrXOVm2NxtyB6SZyTvPnG7WqkfTqL0nPfa27u99QdD7bR5xrd6Bc2OW/uJOvJf5J69/6dJTZeglmmyeU5Kjjmuw5WbT0gLxFv1eZs5OnHlxt+Hc06qeUspWp9BODTijdRLVLjDfiHxON7PRx5cHd02TpHLk6TiKfHD+Nfgy1S46Obj4nDlx5PRw58HYAJGKac5NeOL+MRqcbT8YnCzl6eiXh7dTnp9IXfJ5TmBxhPxCT/AIun4hOdnL06S8P6nSmqkg1k8pzo4on4hDHEF6zPWt/r7eXmsZHeGDJE/Sa/OJzGFczBDWZ1oFoQSFJkoEJDpGxuN5gkxpmpv5DWFn2vY22J/WsGZJqdYlXtfz3vMRrAjSx5HWRIk06ww1TptptpI7zUnS53994BkRtOs9DD6W002029JnfG99L7bRciPJ1noVNrG4/tJz6Eaa25dOnSKJg3jydYsrXIFtD0uL29IC1SL+e9+frEkyLynWejmqctLdIRxBvm0uIiTB1hy4ggk6a7++8HNFzIWSQ0PJ7yKkiTFPFSMWtKsJZOouriYxcb5CURJmekXa2K8Q/hEaOL25CaqbDgdMGo2YA2pVSLi9iENiPOZv4uNan5OUWE4sSbBdegFzI/xsx3aWiqd2EAUFFJCgAE5V3A3mhMn8PD0v8ANz9v/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146" name="Picture 2" descr="https://encrypted-tbn2.gstatic.com/images?q=tbn:ANd9GcQW5bZfV9wPw5Z6Y3w5Khezpm8p9_nThtoTsxT0LWndJwofJ_frYA"/>
          <p:cNvPicPr>
            <a:picLocks noChangeAspect="1" noChangeArrowheads="1"/>
          </p:cNvPicPr>
          <p:nvPr/>
        </p:nvPicPr>
        <p:blipFill>
          <a:blip r:embed="rId2"/>
          <a:srcRect/>
          <a:stretch>
            <a:fillRect/>
          </a:stretch>
        </p:blipFill>
        <p:spPr bwMode="auto">
          <a:xfrm>
            <a:off x="1981200" y="3352800"/>
            <a:ext cx="2438400" cy="2527611"/>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1143000"/>
            <a:ext cx="4114800" cy="4191000"/>
          </a:xfrm>
        </p:spPr>
        <p:style>
          <a:lnRef idx="3">
            <a:schemeClr val="lt1"/>
          </a:lnRef>
          <a:fillRef idx="1">
            <a:schemeClr val="dk1"/>
          </a:fillRef>
          <a:effectRef idx="1">
            <a:schemeClr val="dk1"/>
          </a:effectRef>
          <a:fontRef idx="minor">
            <a:schemeClr val="lt1"/>
          </a:fontRef>
        </p:style>
        <p:txBody>
          <a:bodyPr>
            <a:normAutofit/>
          </a:bodyPr>
          <a:lstStyle/>
          <a:p>
            <a:pPr lvl="0" algn="just"/>
            <a:r>
              <a:rPr lang="mr-IN" sz="2000" dirty="0" smtClean="0">
                <a:latin typeface="Arial Unicode MS" pitchFamily="34" charset="-128"/>
                <a:ea typeface="Arial Unicode MS" pitchFamily="34" charset="-128"/>
                <a:cs typeface="Arial Unicode MS" pitchFamily="34" charset="-128"/>
              </a:rPr>
              <a:t>	स्थितिक विदयुत प्रभारासंबंधी प्रयोग करण्यासाठी ‘सुवर्णपत्र विदयुत दर्शी’ हे उपकरण वापरतात. यात पारदर्शक काचेचे भांडे, त्याच्या तोंडाशी घट्ट बसेल असे रबरी बूच आणि तांबे किंवा अॅल्युमिनियमचा दांडा यांचा समावेश असतो. काचेच्या भांड्याला रबरी बूच बसवलेले असते. त्या रबरीबुचाला मध्यभागी लहानसे छिद्र असते. या छिद्रातून तांबे किंवा अॅल्युमिनियमच्या दांड्याचा काही भाग काचेच्या भांड्यात गेलेला असतो.</a:t>
            </a:r>
            <a:endParaRPr lang="en-US" sz="2000" dirty="0">
              <a:latin typeface="Arial Unicode MS" pitchFamily="34" charset="-128"/>
              <a:ea typeface="Arial Unicode MS" pitchFamily="34" charset="-128"/>
              <a:cs typeface="Arial Unicode MS" pitchFamily="34" charset="-128"/>
            </a:endParaRPr>
          </a:p>
        </p:txBody>
      </p:sp>
      <p:sp>
        <p:nvSpPr>
          <p:cNvPr id="4" name="Footer Placeholder 3"/>
          <p:cNvSpPr>
            <a:spLocks noGrp="1"/>
          </p:cNvSpPr>
          <p:nvPr>
            <p:ph type="ftr" sz="quarter" idx="11"/>
          </p:nvPr>
        </p:nvSpPr>
        <p:spPr/>
        <p:txBody>
          <a:bodyPr/>
          <a:lstStyle/>
          <a:p>
            <a:r>
              <a:rPr lang="en-US" smtClean="0"/>
              <a:t>© Jnana Prabodhini Educational Resource Centre</a:t>
            </a:r>
            <a:endParaRPr lang="en-US"/>
          </a:p>
        </p:txBody>
      </p:sp>
      <p:sp>
        <p:nvSpPr>
          <p:cNvPr id="3" name="Slide Number Placeholder 2"/>
          <p:cNvSpPr>
            <a:spLocks noGrp="1"/>
          </p:cNvSpPr>
          <p:nvPr>
            <p:ph type="sldNum" sz="quarter" idx="12"/>
          </p:nvPr>
        </p:nvSpPr>
        <p:spPr/>
        <p:txBody>
          <a:bodyPr/>
          <a:lstStyle/>
          <a:p>
            <a:fld id="{065DD117-FB78-43B1-86B5-B103C64D5DF1}" type="slidenum">
              <a:rPr lang="en-US" smtClean="0"/>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381000"/>
            <a:ext cx="6400800" cy="1981200"/>
          </a:xfrm>
        </p:spPr>
        <p:style>
          <a:lnRef idx="3">
            <a:schemeClr val="lt1"/>
          </a:lnRef>
          <a:fillRef idx="1">
            <a:schemeClr val="dk1"/>
          </a:fillRef>
          <a:effectRef idx="1">
            <a:schemeClr val="dk1"/>
          </a:effectRef>
          <a:fontRef idx="minor">
            <a:schemeClr val="lt1"/>
          </a:fontRef>
        </p:style>
        <p:txBody>
          <a:bodyPr>
            <a:normAutofit/>
          </a:bodyPr>
          <a:lstStyle/>
          <a:p>
            <a:pPr lvl="0" algn="l"/>
            <a:r>
              <a:rPr lang="mr-IN" sz="2000" dirty="0" smtClean="0">
                <a:latin typeface="Arial Unicode MS" pitchFamily="34" charset="-128"/>
                <a:ea typeface="Arial Unicode MS" pitchFamily="34" charset="-128"/>
                <a:cs typeface="Arial Unicode MS" pitchFamily="34" charset="-128"/>
              </a:rPr>
              <a:t>	दांड्याच्या बाहेरील टोकाला एक धातूची चकती बसवलेली असते तर भांड्यातील टोकाला धातूचे अगदी पातळ, लहान उभे पत्रे किंवा पाने बसवलेली असतात.</a:t>
            </a:r>
            <a:br>
              <a:rPr lang="mr-IN" sz="2000" dirty="0" smtClean="0">
                <a:latin typeface="Arial Unicode MS" pitchFamily="34" charset="-128"/>
                <a:ea typeface="Arial Unicode MS" pitchFamily="34" charset="-128"/>
                <a:cs typeface="Arial Unicode MS" pitchFamily="34" charset="-128"/>
              </a:rPr>
            </a:br>
            <a:r>
              <a:rPr lang="mr-IN" sz="2000" dirty="0" smtClean="0">
                <a:latin typeface="Arial Unicode MS" pitchFamily="34" charset="-128"/>
                <a:ea typeface="Arial Unicode MS" pitchFamily="34" charset="-128"/>
                <a:cs typeface="Arial Unicode MS" pitchFamily="34" charset="-128"/>
              </a:rPr>
              <a:t>	एखादया वस्तूवर प्रभार आहे की नाही ते ओळखण्यासाठी मुख्यतः सुवर्णपत्र विदयुतदर्शीचा उपयोग करतात.</a:t>
            </a:r>
            <a:endParaRPr lang="en-US" sz="2000" dirty="0">
              <a:latin typeface="Arial Unicode MS" pitchFamily="34" charset="-128"/>
              <a:ea typeface="Arial Unicode MS" pitchFamily="34" charset="-128"/>
              <a:cs typeface="Arial Unicode MS" pitchFamily="34" charset="-128"/>
            </a:endParaRPr>
          </a:p>
        </p:txBody>
      </p:sp>
      <p:sp>
        <p:nvSpPr>
          <p:cNvPr id="4" name="Footer Placeholder 3"/>
          <p:cNvSpPr>
            <a:spLocks noGrp="1"/>
          </p:cNvSpPr>
          <p:nvPr>
            <p:ph type="ftr" sz="quarter" idx="11"/>
          </p:nvPr>
        </p:nvSpPr>
        <p:spPr/>
        <p:txBody>
          <a:bodyPr/>
          <a:lstStyle/>
          <a:p>
            <a:r>
              <a:rPr lang="en-US" smtClean="0"/>
              <a:t>© Jnana Prabodhini Educational Resource Centre</a:t>
            </a:r>
            <a:endParaRPr lang="en-US"/>
          </a:p>
        </p:txBody>
      </p:sp>
      <p:sp>
        <p:nvSpPr>
          <p:cNvPr id="3" name="Slide Number Placeholder 2"/>
          <p:cNvSpPr>
            <a:spLocks noGrp="1"/>
          </p:cNvSpPr>
          <p:nvPr>
            <p:ph type="sldNum" sz="quarter" idx="12"/>
          </p:nvPr>
        </p:nvSpPr>
        <p:spPr/>
        <p:txBody>
          <a:bodyPr/>
          <a:lstStyle/>
          <a:p>
            <a:fld id="{065DD117-FB78-43B1-86B5-B103C64D5DF1}" type="slidenum">
              <a:rPr lang="en-US" smtClean="0"/>
              <a:pPr/>
              <a:t>14</a:t>
            </a:fld>
            <a:endParaRPr lang="en-US"/>
          </a:p>
        </p:txBody>
      </p:sp>
      <p:pic>
        <p:nvPicPr>
          <p:cNvPr id="4098" name="Picture 2" descr="https://encrypted-tbn0.gstatic.com/images?q=tbn:ANd9GcR9sFNZgs8YpKOX0_EM6-ojiQ-J-gd1GScYWuEjxoLGObaUtXWwcQ"/>
          <p:cNvPicPr>
            <a:picLocks noChangeAspect="1" noChangeArrowheads="1"/>
          </p:cNvPicPr>
          <p:nvPr/>
        </p:nvPicPr>
        <p:blipFill>
          <a:blip r:embed="rId2"/>
          <a:srcRect/>
          <a:stretch>
            <a:fillRect/>
          </a:stretch>
        </p:blipFill>
        <p:spPr bwMode="auto">
          <a:xfrm>
            <a:off x="1752600" y="2971800"/>
            <a:ext cx="2438400" cy="2848708"/>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457200"/>
            <a:ext cx="6248400" cy="4267200"/>
          </a:xfrm>
        </p:spPr>
        <p:style>
          <a:lnRef idx="3">
            <a:schemeClr val="lt1"/>
          </a:lnRef>
          <a:fillRef idx="1">
            <a:schemeClr val="dk1"/>
          </a:fillRef>
          <a:effectRef idx="1">
            <a:schemeClr val="dk1"/>
          </a:effectRef>
          <a:fontRef idx="minor">
            <a:schemeClr val="lt1"/>
          </a:fontRef>
        </p:style>
        <p:txBody>
          <a:bodyPr>
            <a:normAutofit/>
          </a:bodyPr>
          <a:lstStyle/>
          <a:p>
            <a:pPr lvl="0" algn="l"/>
            <a:r>
              <a:rPr lang="mr-IN" sz="2000" dirty="0" smtClean="0">
                <a:latin typeface="Arial Unicode MS" pitchFamily="34" charset="-128"/>
                <a:ea typeface="Arial Unicode MS" pitchFamily="34" charset="-128"/>
                <a:cs typeface="Arial Unicode MS" pitchFamily="34" charset="-128"/>
              </a:rPr>
              <a:t>	एखादी प्रभार रहित वस्तू विदयुतदर्शीच्या तबकडी जवळ असल्यास सुवर्णपत्र विदयुत दर्शीच्या पत्रांमध्ये काहीच हालचाल घडत नाही</a:t>
            </a:r>
            <a:r>
              <a:rPr lang="mr-IN" sz="2000" dirty="0" smtClean="0">
                <a:latin typeface="Arial Unicode MS" pitchFamily="34" charset="-128"/>
                <a:ea typeface="Arial Unicode MS" pitchFamily="34" charset="-128"/>
                <a:cs typeface="Arial Unicode MS" pitchFamily="34" charset="-128"/>
              </a:rPr>
              <a:t>.</a:t>
            </a:r>
            <a:r>
              <a:rPr lang="en-US" sz="2000" dirty="0" smtClean="0">
                <a:latin typeface="Arial Unicode MS" pitchFamily="34" charset="-128"/>
                <a:ea typeface="Arial Unicode MS" pitchFamily="34" charset="-128"/>
                <a:cs typeface="Arial Unicode MS" pitchFamily="34" charset="-128"/>
              </a:rPr>
              <a:t/>
            </a:r>
            <a:br>
              <a:rPr lang="en-US" sz="2000" dirty="0" smtClean="0">
                <a:latin typeface="Arial Unicode MS" pitchFamily="34" charset="-128"/>
                <a:ea typeface="Arial Unicode MS" pitchFamily="34" charset="-128"/>
                <a:cs typeface="Arial Unicode MS" pitchFamily="34" charset="-128"/>
              </a:rPr>
            </a:br>
            <a:r>
              <a:rPr lang="mr-IN" sz="2000" dirty="0" smtClean="0">
                <a:latin typeface="Arial Unicode MS" pitchFamily="34" charset="-128"/>
                <a:ea typeface="Arial Unicode MS" pitchFamily="34" charset="-128"/>
                <a:cs typeface="Arial Unicode MS" pitchFamily="34" charset="-128"/>
              </a:rPr>
              <a:t/>
            </a:r>
            <a:br>
              <a:rPr lang="mr-IN" sz="2000" dirty="0" smtClean="0">
                <a:latin typeface="Arial Unicode MS" pitchFamily="34" charset="-128"/>
                <a:ea typeface="Arial Unicode MS" pitchFamily="34" charset="-128"/>
                <a:cs typeface="Arial Unicode MS" pitchFamily="34" charset="-128"/>
              </a:rPr>
            </a:br>
            <a:r>
              <a:rPr lang="mr-IN" sz="2000" dirty="0" smtClean="0">
                <a:latin typeface="Arial Unicode MS" pitchFamily="34" charset="-128"/>
                <a:ea typeface="Arial Unicode MS" pitchFamily="34" charset="-128"/>
                <a:cs typeface="Arial Unicode MS" pitchFamily="34" charset="-128"/>
              </a:rPr>
              <a:t>	एखादी ऋण प्रभारित वस्तू तबकडीजवळ आणल्यास तबकडीतील ऋण कण प्रतिकर्षणाने दूर दांडीच्या दुस-या टोकाकडे दोन्ही पत्रांकडे जातात</a:t>
            </a:r>
            <a:r>
              <a:rPr lang="mr-IN" sz="2000" dirty="0" smtClean="0">
                <a:latin typeface="Arial Unicode MS" pitchFamily="34" charset="-128"/>
                <a:ea typeface="Arial Unicode MS" pitchFamily="34" charset="-128"/>
                <a:cs typeface="Arial Unicode MS" pitchFamily="34" charset="-128"/>
              </a:rPr>
              <a:t>.</a:t>
            </a:r>
            <a:r>
              <a:rPr lang="en-US" sz="2000" dirty="0" smtClean="0">
                <a:latin typeface="Arial Unicode MS" pitchFamily="34" charset="-128"/>
                <a:ea typeface="Arial Unicode MS" pitchFamily="34" charset="-128"/>
                <a:cs typeface="Arial Unicode MS" pitchFamily="34" charset="-128"/>
              </a:rPr>
              <a:t/>
            </a:r>
            <a:br>
              <a:rPr lang="en-US" sz="2000" dirty="0" smtClean="0">
                <a:latin typeface="Arial Unicode MS" pitchFamily="34" charset="-128"/>
                <a:ea typeface="Arial Unicode MS" pitchFamily="34" charset="-128"/>
                <a:cs typeface="Arial Unicode MS" pitchFamily="34" charset="-128"/>
              </a:rPr>
            </a:br>
            <a:r>
              <a:rPr lang="mr-IN" sz="2000" dirty="0" smtClean="0">
                <a:latin typeface="Arial Unicode MS" pitchFamily="34" charset="-128"/>
                <a:ea typeface="Arial Unicode MS" pitchFamily="34" charset="-128"/>
                <a:cs typeface="Arial Unicode MS" pitchFamily="34" charset="-128"/>
              </a:rPr>
              <a:t/>
            </a:r>
            <a:br>
              <a:rPr lang="mr-IN" sz="2000" dirty="0" smtClean="0">
                <a:latin typeface="Arial Unicode MS" pitchFamily="34" charset="-128"/>
                <a:ea typeface="Arial Unicode MS" pitchFamily="34" charset="-128"/>
                <a:cs typeface="Arial Unicode MS" pitchFamily="34" charset="-128"/>
              </a:rPr>
            </a:br>
            <a:r>
              <a:rPr lang="mr-IN" sz="2000" dirty="0" smtClean="0">
                <a:latin typeface="Arial Unicode MS" pitchFamily="34" charset="-128"/>
                <a:ea typeface="Arial Unicode MS" pitchFamily="34" charset="-128"/>
                <a:cs typeface="Arial Unicode MS" pitchFamily="34" charset="-128"/>
              </a:rPr>
              <a:t>	दोन्ही पत्रांवर ऋण प्रभार आल्याने त्यांच्यात प्रतिकर्षण होऊन ती एकमेकांपासून दूर जातात</a:t>
            </a:r>
            <a:r>
              <a:rPr lang="mr-IN" sz="2000" dirty="0" smtClean="0">
                <a:latin typeface="Arial Unicode MS" pitchFamily="34" charset="-128"/>
                <a:ea typeface="Arial Unicode MS" pitchFamily="34" charset="-128"/>
                <a:cs typeface="Arial Unicode MS" pitchFamily="34" charset="-128"/>
              </a:rPr>
              <a:t>.</a:t>
            </a:r>
            <a:r>
              <a:rPr lang="en-US" sz="2000" dirty="0" smtClean="0">
                <a:latin typeface="Arial Unicode MS" pitchFamily="34" charset="-128"/>
                <a:ea typeface="Arial Unicode MS" pitchFamily="34" charset="-128"/>
                <a:cs typeface="Arial Unicode MS" pitchFamily="34" charset="-128"/>
              </a:rPr>
              <a:t/>
            </a:r>
            <a:br>
              <a:rPr lang="en-US" sz="2000" dirty="0" smtClean="0">
                <a:latin typeface="Arial Unicode MS" pitchFamily="34" charset="-128"/>
                <a:ea typeface="Arial Unicode MS" pitchFamily="34" charset="-128"/>
                <a:cs typeface="Arial Unicode MS" pitchFamily="34" charset="-128"/>
              </a:rPr>
            </a:br>
            <a:r>
              <a:rPr lang="mr-IN" sz="2000" dirty="0" smtClean="0">
                <a:latin typeface="Arial Unicode MS" pitchFamily="34" charset="-128"/>
                <a:ea typeface="Arial Unicode MS" pitchFamily="34" charset="-128"/>
                <a:cs typeface="Arial Unicode MS" pitchFamily="34" charset="-128"/>
              </a:rPr>
              <a:t/>
            </a:r>
            <a:br>
              <a:rPr lang="mr-IN" sz="2000" dirty="0" smtClean="0">
                <a:latin typeface="Arial Unicode MS" pitchFamily="34" charset="-128"/>
                <a:ea typeface="Arial Unicode MS" pitchFamily="34" charset="-128"/>
                <a:cs typeface="Arial Unicode MS" pitchFamily="34" charset="-128"/>
              </a:rPr>
            </a:br>
            <a:r>
              <a:rPr lang="mr-IN" sz="2000" dirty="0" smtClean="0">
                <a:latin typeface="Arial Unicode MS" pitchFamily="34" charset="-128"/>
                <a:ea typeface="Arial Unicode MS" pitchFamily="34" charset="-128"/>
                <a:cs typeface="Arial Unicode MS" pitchFamily="34" charset="-128"/>
              </a:rPr>
              <a:t>	प्रभारित वस्तू तबकडी पासून दूर नेल्यास ऋण कण मूळ जागी येतात. पत्रे मूळ स्थितीत म्हणजे एकमेकांजवळ येतात.</a:t>
            </a:r>
            <a:endParaRPr lang="en-US" sz="2000" dirty="0">
              <a:latin typeface="Arial Unicode MS" pitchFamily="34" charset="-128"/>
              <a:ea typeface="Arial Unicode MS" pitchFamily="34" charset="-128"/>
              <a:cs typeface="Arial Unicode MS" pitchFamily="34" charset="-128"/>
            </a:endParaRPr>
          </a:p>
        </p:txBody>
      </p:sp>
      <p:sp>
        <p:nvSpPr>
          <p:cNvPr id="4" name="Footer Placeholder 3"/>
          <p:cNvSpPr>
            <a:spLocks noGrp="1"/>
          </p:cNvSpPr>
          <p:nvPr>
            <p:ph type="ftr" sz="quarter" idx="11"/>
          </p:nvPr>
        </p:nvSpPr>
        <p:spPr/>
        <p:txBody>
          <a:bodyPr/>
          <a:lstStyle/>
          <a:p>
            <a:r>
              <a:rPr lang="en-US" smtClean="0"/>
              <a:t>© Jnana Prabodhini Educational Resource Centre</a:t>
            </a:r>
            <a:endParaRPr lang="en-US"/>
          </a:p>
        </p:txBody>
      </p:sp>
      <p:sp>
        <p:nvSpPr>
          <p:cNvPr id="3" name="Slide Number Placeholder 2"/>
          <p:cNvSpPr>
            <a:spLocks noGrp="1"/>
          </p:cNvSpPr>
          <p:nvPr>
            <p:ph type="sldNum" sz="quarter" idx="12"/>
          </p:nvPr>
        </p:nvSpPr>
        <p:spPr/>
        <p:txBody>
          <a:bodyPr/>
          <a:lstStyle/>
          <a:p>
            <a:fld id="{065DD117-FB78-43B1-86B5-B103C64D5DF1}" type="slidenum">
              <a:rPr lang="en-US" smtClean="0"/>
              <a:pPr/>
              <a:t>15</a:t>
            </a:fld>
            <a:endParaRPr lang="en-US"/>
          </a:p>
        </p:txBody>
      </p:sp>
      <p:sp>
        <p:nvSpPr>
          <p:cNvPr id="15362" name="AutoShape 2" descr="data:image/jpeg;base64,/9j/4AAQSkZJRgABAQAAAQABAAD/2wCEAAkGBxQTEhUUExQWFRUWGR4aGBgYGB4fGhohGiAfGR4hHSEeICogIB8lIiEiIjEhJiorLi8vICIzODMtNyoxLi0BCgoKBQUFDgUFDisZExkrKysrKysrKysrKysrKysrKysrKysrKysrKysrKysrKysrKysrKysrKysrKysrKysrK//AABEIALgBEgMBIgACEQEDEQH/xAAbAAADAAMBAQAAAAAAAAAAAAADBAUAAgYBB//EADkQAAICAgEEAQMDAwIFBAIDAQECAxEEEiEAEyIxBSMyQQYUUUJhcTNSFSRDgZE0YnKCobFTo+El/8QAFAEBAAAAAAAAAAAAAAAAAAAAAP/EABQRAQAAAAAAAAAAAAAAAAAAAAD/2gAMAwEAAhEDEQA/AO7jzmlQLJEVfIjaB0bn6sYkBoj8HX80CGjIPvoWDMz4+MSgY/uJYplBGwDiSK2APuyhYAiwS3uh0L5xmGdMg5RIYsuyWYRspkhYhRRor+AbpTqLApL4zwelEYEk0kqkH7pBIYZlG5oud+4i1RuvQJ6Bea5Djq0l7ZZDnYUUkhmjyQSAvCvDKRtfpeaoCjihUfDkbx3ijx5I7XU7F3cke2fYGypuwSQRfUWb5kJBjSrpIRCxICh2aWNtJS6R8EEyMbDf9RrHrq606I+WyqZI4ZYgUddQO9IspN15lSdgPyGC8V0G5zVPiyM3aRlJoAGW5jpTcWNLC/8AvTnqR8QiynDPPJm2ZwAWVJ4ma/deMTDg86e/IEOYmR2yjgLZb8gtuDHA7ewPtKjn34n89bvmxtHKa0VYpioC3JIS5ikKKfepkHqt3e7pr6BL4qcyCSRkeJZpjsCRsRFM8nifdbSRRkUKJkPIAJPGwWHsxA9kUWZdfQ89fI2rSTNyDZCgcAsD0NvjXjxoJuRL/wAwyxlidnlORKyuKKBU2oyAj881VvZecTJAqEqIS+Q6qAbLbGJTRCEsBI1f22PkL6DefPXvDE2lUttGyqx2S18pZGUFULR0yD0NizUw48zc+HHi/cO8YSOMyDGVVaQ7kCD+/kyl+a8zZPj1vNhuIkTbcytWSX020iG8y+LajuNtZ/Hco/ilsmcrUhJBU94pGLJZw47hXUlqVW0BpVVQzBmIUBvhzMimSdwzqxRI41tTLJauzKWHcNuEvx5OtKbHQ/8AhqoixuoklDKzRIgTuSID9ST7vEEaqzkRhhsBqq9U8PF2QI+8QC25D06KTYS6HbAj5Zjq/karbpfEKGIsAkGNHrI7PzuPuVsgnUs5+/W/yCSb16Dz5PClM3ErbMakCxiz/VUQPjogN7SDW29ktwgcJnUzNL4llaLV95OPGRmcq8SJYrSMKlC9rojfK+T7SyMEDyOdtspljj15ZGdQAxrxAQqK4oX5NquW0kzCSSB3rYAbs2pb7lSmbckarGr6jyJKsAvQKpiQHaUwSSh2AUZNsgAvzhSPeVrIABYqDopBArovywdaE0MRUw2EXImVpWI9sSCg540Z3Avk0LLHyObpKu02QG1Lft/3AR6of6pDOFo+iWj5seXSfw+WsYHZhkaImjNj5TzByRTmUgMFayCNWsA3sOg9YyJ5wYZikVw7gFRwmuzuPoiRit1s5BNc1fVibIjmVHnRW2JcPLiEREKQyjYFmjr/AHOSPfB9dK5FOyhTHIr0UZu2wBLEGt5kd1r2KYEeiT0hkxxYreOKQFkJdsFTGWFlULKSWdB7oHS1I8lHIOZuIg2yI0LMlXHH3IplAshozEq91ArELslVfI8ukpSch+0chcnZrSKZDHMQpLBGJCCxYZXC9xfYBs9KyZatGrYr5GPApJEzqkmIGogMXU7wEk8tGNAfzV9WJJlnMMOdAmQ5AKzRhe4mvkGI5VhYreIlSTWo9dBNmx4pMhIZZWiy15gMiXKmlntykN9SFrOki+2J1ZSAvUn4vAyIjKofGEMkoIQq7x7HVAyMxDAsHCGyfJgjqA4PVjPHcjlhaQ5EPcaODKhAM+K70O1Oq01X4UF9ag/jXMJJN4xUX7mN9ciO/CTdSCXIqxMpbtyuD5EIxLUQG8MwZ5IspNozGFKEmQSgEnZW995CjWHS9141ZyCqMTJxyq48senMaK/ClmdRuAwJ96t7IG/jwRed3ZHMTPHGblHAM0J27T7o33NGQUcbElNGA3XY58UpyMEo30mgm7RkQ6qgCEx2pCyKgYiLxG1onujQaPhwTtGzi6TQRyBSjNXf7MlEsEU9+idQugq9fIiYK5EvfHcihyY0iRX7bEyTAZEO21k9svYIojSrIu2MozvMoQACZXaOMNoVk7Mcw1dVOwZwfZK6hhyDr0rj4373FZmDsSI5YDxGEaDaN4gfSyA7gfgiuV99AzkqsEWI0TtsJ4slUal4ZUglVRYYhu5tQHLbf9lkg/5h3DsVRJIyrEgNHIJJI2WqB5WIWL41BBPPUz9N4bZYgWRWSWGQSxFQADFlB5bOxY+4ywIJNGub66D4tg5Zh/pZCF9SxJe8aORdGPIClQKr2L/sQofLYa9nILOVkyEkhTbnlW/ZpsKIrzQn/H556kxyh45YI2jaeSRZJNlOqnIeOJw2pK0VLJqdjRB5Hl1H+XnA0cxh8icDXyKlUjWHNlVfzRdnYk0RVD2L6dpIlzGQS002betcSDGjDBOCSoWQgk1/T6156Dz4r5BnnyC8CsO+scRW91UiPI04WiSCrkD+lCDeo6b/AFHFHiQSMjFO3CI4pi51SWbaEGh42tWTyRt/fnm5oWlecJTJJmAeMgqSTIXUalRaiKGiygqfuPIA2ozbS5cjszJC+cEdVOqnsJurvt7/ANJQVX+kWfx0F3Fix8bGgxpBEO3EZZwylUUCyz7UApMoFEnnyIurDOBC7qQznvyTDusgK6q4EnaUlbWoVQE8EnmwSKg/FxJluLFwSkTm6KpBAVEAa/Rchmo390hsECp+f8hN2FM7GNcmfbVY1du3OR9GvZkdLNgeKI3I2XoKkn6dhJJ/bJJZ++/u/wDd9p9+/fXvV5Pkc5gCiYQQ8qGmewD6uo6uv46zoJHy2H2pBLCF7iktCrsAHQoP3GMTf3eBmpr52PpTSeB8ZHDj5UkXdaNWHPLTRlBzJq3kSiGNdfdxbUxrZ5fk1ycNmjm2EJKuVAZpKOiTRMB5PYDLqCCwZDz6FlKPDMi1WRJnWaO9VllAaMkk/bsljyBoFCf9PoJGZLoGydhG7SpIEElJ32QB4iWW1jJjWUH80Q1A9MSQmmhSR1GRGjI3AIaCWILu3sntSQoOTerE1x0LPen7YAOHPGzAsp+j2hGNZvzrG1KdSTrK9/YWKeZluY4AgY6mK3BUEO0Rh7Mik3XehTYAiqPII6AkqCMSByxiSKfJTUchI5FLrZPso8Q440LDgnrb5CGWAfGCUIHO0c4UXrF3seTZivA1jjjUk2Bt7rnomdnntsACQP3GO2oFsZcVJIWG3rdFHBH3mv4t3MaOQxqjLtArlCq00kZxVXZr5rfUXwP9PoAZ+XI0T8qP2EGQHj2BDojOqFuC6knHVuPwx99UMPDEc8Bb6shWfJYgi28oo0atbYLE5Xy5F1Z4PS3yEaiMJsZFmcrRPmIxKJGeQXRQsJQDze6f3p/MB2ldmFukOMjKSWBP+rIQa5GwIvaiin8gdBz/AMfkkRRnJJKNFLlTlQ2qRhxkhTYvadnDMv4UBQK56ZyvkAuO7zajPnVHf8JDFOyxgNdUqRhQb5tmqtj0aGBn3UoqRuIVVAnlpEVyJz910Cwx1r+oKKroXz+YscrPkjTapl8GJ77EwQ1+PpIthfTtsw/HQPJB31AybEbgZDJIddI49Qhlr7nkYN934vi1AGkmYGZrUtKHqHHaIumMSDIjSetp3FObJZNjQ4JbzIj+xZmI3jG0Z+oyCMBaaiWdkDqlGy0k3FdMZGEwkEar2zIrs6o6quNGSSZJGTVxJMeSVPsEA0rOQ0nWRGXuymeeO3EsiIMaKRgdVpAZGdQ1CMNZtf7VpkwSeQZpI1vaU2saTOwsChvkOoFjS0HjXCggESNFj+g/iRZyKKHt3swi1jOsdEUy8uT92xDlH4bOhkATHiQorjzeTTvFRsxmLMzlNiQARJZXkg10DH1I4F82hhkICdhYV3D3qtLG2qURyjSufV/yPN7+m37uJ2IFRvFPLJwfUkccgBHP5jH9wOh5nxq5MjAGbNkbYI0xljwkBbdgGRTuthbAtW1UGh0PNxoyioFwAdxrHLkRRKwXmlEEZc/zTN/cg+ug8xMabIhpI0ZmNSFYZIl/kXEzqRXoHtkHmyeetPjYjaINYpYhbrHFFBkyGuNgJ0NNX4Chv4H4bk+NSSNJRiRFU0KSYOT3PtNpW0QJKk2tAij7okdCxpWcNJJj5rsqkDeLHlayL1elM6UeCpb/AAT0AvlEyIWSeIsJC4E20R3eOyurnzUgEk07Dj7SpAPQMTGM6SdhkxMkE6KQoieQ0wdCjMitf4H3flWIVxUwkinIbH7cjIwZ4scti5CEci0aT0RwR4E+rqx0bKBZJd33jYav+6jjWSPayY2dStjyHiSpI5V39EE8LMacSQ5yFchV+roBZQa7P/IjvgqRRFOlHkpQZMkcxhyWWQSbBJytKjEcpMe4TRWtgLH2SKxJ26baUSRsoLRTYi+Ly2Z8b7q73NzY/wCBKpPB8gRuSpifIqhEE7pHCKi3UEwRvS+ALDYRkOGjc0GRnjPADAGfjY5pHXuIY8l07c24DIZY7S31AGmREChfjlY+AdbVEJaSKVw4kML4GSjBSWaK5YxMqhuJYwbZeeVK/gdbYvyPZUgarJA6xGP7zGrWVRibIYlZIQSSWqBzfALnyGHIZGmiaR9Y0ZyXIeSAt3Y5F5H1YW3FN7VVBB26CLj5EkTQiVQg7wgDn0oVZtWShwXV5Ytga8Eb8nq/8HKwzljZGUSs04ViNe/UsGQFNkhTqzgAfkcDbrnf1CWJmjdUMeRiLIF57aSxyKj6uEvRNWarNIxoVx1f+IBd/hpPFhIkizM9791Ed2AFEK++7Hkcqa/HQR/0zHMs/wAO2hQIciBw1LssW6xHy5ZgpJFfgNXs3bxPjxDDihl4ORPCShqo0WbgsSNVCxKAPVIt11G+FyQV+GZ2RrycgsxYlQQGViCTZ2a25FeX46a+DzmlwFZQCqzzBSzVa9o7efokq7sCARwP45CL+gcwtLFNkIEx4MeIFnAosVMAKliRodWBK8kgCjQIqfFQsa5stGImXU9zuZsgyJwzDlSItIwb4LKL9Ez/AI2SY4rqZF7mW8cUbL5xru8wd2AoEqRI11V6/wCA1uJsPMlZHt5/FGoBBKVkFnWlkIVQCy+O4FnY9A8cktExXaIw5MkizqL70mn7ZXAIPDmZSqU16EC1rpSWBkP7cjuuGlEuxbaWTKYQxjm9pDCjzMKAApqUcB742GJckxRxKgw1EUag3GHYCWaZ9jZjRgq7VsStD8gJx5Wsghh+m5jdnmkYjdpSscuUdRpwg2+8UGAHsDoD/LJHj4uQkkAmVFd5IgCVaUAPeoAtI1C+TihGiezJ1Q/TXxNyQzyyAlAzTalmqbI7bBFI/qqyaHp1UAKB1Ezs4ecWMB3JUEcYd9GSEPTkjkqH1aR38dIxCPdL1alEawpHEJFSMGKOFZNp5Wlol0okoWQmpHOypKzHT8hzPznymOMmcExkiVwSctFJOx9jvCj/AGoV/A6zq5FlpGoj/efGx6AL2wFITXjUEoSQPVkk8dZ0FAZaxzlZ4yEyi8DxhGYpJqSxjYDlZAB4Ee9SOOhY+WWJSR493AV2YgxyFQVhywbHixCwyKB9zBeABe+Njxyxft8hj4NoRJzpf2QzP9xQi+1kCieBe3Dy/kP02SWxpWYq5HYlZLe7AZZHvnuFRG5BHkqN7eyGnw8jK8yKiD9tlPSkseWVUkEpNsd7NPyCrsxAMdDXBpolMW3YCtG0ZU94bNFkRX6JkVWk5o89zknptUd44s6RDDIGZcotZFRAlGfj3GpdHYKNhupsFenv+DvFlSOhAZYlmA22MgXUmvEbMGEiFv4yP78AL4r4+QMivIstwNYKrq8mL3IGbgEciVCoIrUc9HlzIUf906s4yDHiyjVgLlSPU2o8VsEHmvIfyB15FixxFoi2qNlqcZwPEiXH+kGPoAMNQQSSVWxZvqd8v8gnZnRdr/d4rtd61HJHA4GxBZA0QBIvlx0FD5BykXa3jaRKSVV9lcaGSZF4Pixam/xf89OSwqmM6Md+zGz0jFZGkZHjVOeAyoUUf3okCughhFnER6kv8iFew1jbDVyB7BOo98DnqX8XMxwkmQN/zWZLPN/vbtSyaIOeS+kMQCj8k/noG8CKSHJyJJhqJtpFRwXqLHIAoXW8krxkKApIX/cT0f6+zyuy9+aVREjAFYk+5COL8UV3sgAMZOT76L8lOIe4zlyYUjbIk28NorydFU+i7vHf8q1WNemvlymVZdhFjLjMctiKkIkVG0qzr4C29mmAHs9BEn1KDR3DMFlLqVIih7pEJ5FtPINnQANcrFiTqtOYPwiLKXnUxxJ9mO3KuyEkysBbSspagXvaRrA+w9VIpgUOTKiLqokiiPDKWLJGzj3epVVUAkeVAsa60jYvJsSDOtGSRxUePSEqo9gyBSzEXQLFj/QpBH5D4cFDLmZEwE5UCON/vJ4WMDhDa/24JLWvTk+HHEXAcYyLrVVsAfdKq2QSPufayOOOo8MiKwnYyrKbpyrvK4elAiUq3ajcgASaB5OdVUADprWM7h5E1iI7iOpllBbyChfL6hC/kvLVEsOF6BHMzN2Y4mRLHRIkm+nGNb4DPlbynmwNAFvbj0Ot/i/i4I95YppWEhUztDJJM7ki/OSKQVYsigALHW6fMxvKRibuwkphFHbpYJ5MgcxrQo6AkkjiP8nj+NJoyrlZEoWnK/tiFB5pRKFKVX4AJ4sn8AjkvhyF1EsRUEtU0rtMlEE2Vn7oAa7Tgi6IA6LkRiUrIjxvKvuQibELV6PejVgyFa8XDci76ofGYKAO6TNsAAVkI7hKAj/ozIhP/wCiek86LHMkeRrmQOATsyspG51OxddD/PMgYAA/noJU+KXTvEzzaHZQywZIBTkiKZBsRX9EjRkgkgg+6A/USMgXIhlhA3X9wjh21Vh5atbvHyA6srahlJ2U7jzH+RiaSJjkuCRtDK2qSygc+LDQZEVGjGVsXYJqwrnwtHMrKMePvjhQSkGW9G1DByIMgDZedg3AtqIAFUwwyxMjxqYz24ZElGpskGHYkkQsaHbazC+gFqwofzfw6C54ElCkhcjF02dEkbzDx7G41JMgMfphakqQUYxvj1WNu+dgxMRadFDxFgo7OWyGirABVmo+0II42z4/JMbxw5LydvYxxzlrbHkUhCjvbECRXVfJuTyOCG6Dm58ZxPvkyAJIqrLkgp25YWP0ckWpUsCEBDVTlDyG66LGeXHT9u9M+O2+7bttjvwXW/KknVXYegoUg0R00nxrTw5GCzhJRsI+5WoYgrIiqbPZddZBy1bkD/ToB+AikkjYTgiWEiNwSKk2H7diNeAP6T/totRsdBOOCexkJFH29Jd7mktQmQBtQBpVBpWHNAuQOb6a/TOBrgqBsnbzwHV3tirMsbJ4HVWAbyC/w9+z07+jhHP+6xskuXeMIVci+24IIsAU/c7qlfxoK4rpP5RZFkKikMfyY2OwCtHOolF1+SVCa+ySP56CHj4hjlx4nRtIpsgR3rQ7iGOM/f7MgkRVP3a2QOerHwUMZjxYNAsKTTzWQw8BjFWIBvjeY1f4X10z+okW2Z/pmLJjYk/ayrluyheCC/1L198j+3QPgPgt/kM3fuCOBDAoAN3Koj2UEUGKKGsDnf3XsBw/FM02JC57ghgxi0CArROzO7GheuppeOZPx1O+VneSLsyAJozzOhGytLO5EcYVvvKgkkjZFIcFWoAPfDfNzyZk8wVTHAHKDU7TG2xYhexADODXqhf+ekv+CJkSrYMryhxFHtqe1j7hnfjZWklHDmxbsb/oINZWOuPUKOiRJrPPIVZiYRap3DQIeV2dqBBIIX7bHW8cJV5pVHdmY9vGDraQqNQ8rCgaMwZUTguwXxBLFWhkwIHlni7iQlsiV9wO/KAwOoJ8kQqY41YgHRz/ANMFpfxxlIaV1MWRMCqez2lFCxyS4jsAnXbuvqLc7KDXxfxIVwSYIpn078mqnx2WMQwLYU1qC7+QY8U/oaZvySEsWEsWGGMMKxs37nMextGgI21d77jkhiVQWKPTUMfecrjxCOSQDd5tfNFATuPo1LEAWCKDb/aCsak9EycpIZ444TEZ3XSKcncotcpjqAWlfiyx1QHxsVr0F3H+I+RCKFlw4QAKiEBYRiuEB2FhfV0Lr0Os646b4bFLEvHCzkksZPkZQ5P5LhIioa/YUkX6JHWdBelmEUpWekBHaaRgHSMNbCOXai+K9+DmirHSwTXW/wAplDstj5jvCFYbSB7fHJNJKjFRtATxvwUJogD7ANh9pQvcWb4/1DKjecF7bJIzkqY6IGj+HFHWlBp4WdC8RjkZJceh2ZwTsm/iI5g1tEQfEFhqR4sARRAWDOFjlkyArq69vPojVjqqrkABqWJ4/uoXWp9KT0vPFJiHt9xycdS2PIfJmx202RjXl2pFUt/Mep92Qnjz9vJ2kV94wIEblSwYg9iVeYw5J2iLEo+1KRYKlx4T9TB2diyd/AlcmyPZh2YWdeQVYnwciqFALeViK0+O3jHHMkemp+2WDaaMAEUVMZkH4+31zxH/AFt8fJJkSoKMb48ojQ8BXeGazx/SSgJJ9MLFEm/f047tLHC30yjhaNll7DbxGmFju45dSDR8LHB6tfJATZsRSmEZaOZdbK+JWjXIsTK/utea5HQSINmmR4KAkzpWZjVf+mkUNXvx1Hv/AHdUMfGEWFiylfDGhecDYnzKUg55aw7f9662/RPxZ7Dd2iRlTsfdE00LFKI4J293+fzXTWbOJIIg5VV/c/4ATGkaT/xrF/8AnoJv6ulaRYMSQBw80Qkbjy0Bne14H2oBR8bcXwKPvz08cqbPZhlUytSUxghVPphrvaWRkocEqxA9X1QhK5LyvPQjSORTqaBWRyASwIN9uNT/APf/AB1zsgbM0J2USmOcRqpXtwRvUGx14Zj5V7ALEWUToGZsV1stKiNJJ3ZpeCY0soupWwz0BFEv4pnotx0WDKT0EdIYpAe3GGJeRm3WNRyJHu3lYmluvwzLV+ZyhGoRUHdChjQGyA/TREaqDux7aE/jc349R0h0VWlmikBWykQOgjFhlYsxHaLUPEKZdUX7VroNZ8pu4ojG+Q7SOkcRXYBj5kMaUAcK07g1ZWMG+dvi/i2bULrKVLqyxn/lIiSNlZuJJ2JHlydmsuAaovyfyUESbTQgz5DBlx4CFllVaRQxsbIqgEmwvB4ocoyZ+fnIIYYkghVl7kiMyKFVgTGjEWx18GHb1sH/ALAfPKwbtLkSOL1VE0WGMml7dlViZjdBCjPx+b69b4ZpURljIiVmCgGI/wDcBUQFDz9ze9TXF9LHLeKSjIiOLHaxYWycrUE0GbySAGuRrqDdHiwxP8C8pR3w5mYEFTJ8hMzCvyUVxECaqg38+/yCz/F48ANJNj8lpLk2iZjRNKGkrn+Fq7Hvpn43EWQK2NLvH9w7EocWCCe6hdG/FFQNvY49HX/hgioyfHEsnG8U6EBQbW1llIbgD7vyTVe+jqjtASkU0DBj2+5BFKrejZGKNlvkWhFVZvkEEkwk1YGHsxoe4WSQiFSLYSaNU2M5HJCgqSx23BsrR/FxwrIRkGWKbVwWKiCUH2yk7IJAttaleVAIRCOnsD5rIhC8yypxG/bU5MaMb+1we+pSwSs3sUBqT07mSNCWlhmhyMKRis0clduFrCsQ6A6KObVlIBHJWyQC+NkbMcaSVROY1WPIZU+pWy9uZfTAnbwIsWRwdWeV+oAY4Q8S9qeDQy4bUQ8Y5YIx++JQHKMOQvcTj7VuZUGLlIscZEcuqledkN3oVfkGwGCSLfogg8oUpJJ9mxcwRy5SbHEcjT91GACy7VqJeLpTwQCRr7CZ85kkSxZSO0jYnnA4Ak/cQS2osnyLIxaNiLKhwx98vfLQmLKT5PEJCTEGbcbAhVXcDWytoG4P/UhVRW3kbEQSwiEgSFyzQLMoUOQLlicV4s9OdTerq7DhFAL+lXWZcv46Qv6M0TsfMxTnZWF+mje1P8EDoOY/VJlgyJciKOyMi46AcOD28hao7BS9eXJDTMACGFVv1vnlMhkQvIJ+zOqKQCrKCgZSRzwqnXkEqARRelMKfvYcsOQiq+NL2cgKKTsv3IFZbJoR3yff0f7dU/k8Yy4uDlCNRkY80cMjK+oQLJ2pAAasFh4rV+XFX0Av11EHgzYG2j/5qHVw18TaMGAJ8T3Awv8AFcfx078XkFH+SlmdSWleWJdvS41oC49hdkHJoE9OfMfHLJmysVsCLEmDCzt2ppdgoF3Sn8flh1G+SkEafIQrHvPPKMVdW1Zu5H33piKARHd7PAJroEP0L8e2P8WnZ3Emc6xCTXXtKFcmQ2SKCBmBHBOo/k9Up4GkO2C4SfJjEcTkksuPE+rSD8KrXvfti60bHTeL8krs+QxUwpeFixrzGzBbnf8AHiCpWzdJE5H3cz/i555JHmGT21FjKmkjVXSFBQCn1H6LHxB3Y8VGegYxviYIo5e84OLhqYkDyBWMrKFZ2k4VXCkImpATZhwfU/8AUyxbJJNEdoU2hiJYBQa5kA8hHdVGfqzNfjQoWxkkuixRLPspXGikBHbX7WmdWGyxUtbnZ5C4rUHnj8SGRJJ2XXMychydtbjQLSuchlcqgXkCIHgFQ/3BQAocIztI2SXhwy43Y8S50mo1Xkf6artSCkjABs6ki3L8JmOFGKggMhp52I1hi1XaOMlSzKQATIGGzDx1UkhFKQLNsmTI+tTTSduJCVodql8EsKB2VW6AEjNS9Cnhnlx5GyspY8ck76R9pD5E13JBuVU8BUUljy9E9BdfEgBP/wD2c0f/AA01/wDrrDVfxXFdZ0OPBkIB/aStYvYlLN/k1ikWffs/56zoDfM/FvjzmVO9ECTZjoFxXqSR94n9CjOVYk0CPzrGWxFkkixjPCwbvpGhUq2pZj2SCyO4oEJcbE7eFW3RSwSqGm7hjXhtog7CSyCQcZkYhzZ+w2T/AOOmMD5SCeNokzd5E5tdUmWvVx6ix+KKUfVdBz8uDHLH3cWQyKkYUBrlkjQ0ypKvLTRWAwN9xeSjG66UgPdDY8jAUweOTbZseXjRg3Bkgk9d0EWSVbyYnpqb4cJkd6DIgORVfTIRtQ21NCZNXF+9Wiu2/J6T+W+ajEaRZWOmFNcnbJOkbMFomOXxEew/3AqfTUaPQU5v1GkoVqEeZEo2jY0A4pgp4No1OgkF62w92OtvifndcjIO2yPs+yjwtGSmJ1/EMkf5I+k3AIPXyrIy5iGR5FV1DNe21AslLQV2agilWRrFCy1Cn8PL7iaLHKiSr2qogA5AljmBsclZWYA+h+fwOg+s/A/KxrtHdKHmYsfyxnlXihV/Tdq/zwOouVk74+MCyjcRAliLqa5Mih+T2QfXI2P464vHz5LM6GRSe524pKVF8XEUbURtK7O1Gzqux9XbhyzIyFRYVrRQCCbqIsqgi7iSzZCqJJWPKV0F75RxIqQEN/zE7ZEyp77cGnaj19rspiViBQ8geT1ezPnYSNoqZtlTcU2xic3Gl8FywCr65e/6TXEY/wAiU+qIy0hrU2gimfcOaYH7GlKux+4k61aNWQ5kiGARqxkS9GPgiFwzSyMSasuS6x6g6AqaDEKF+TAebIEbzXTSNlMtAmRgGSNDzxHD9Mt40H2sORR8vPheQJCqTqzII0DAiSTk7Sa8DHgSiv4JBqyBcHJnlnTtp9JZGItwx7iBzsqjxZkdlaSV6TYlF5B41nW2ErN+3TRFNMYiquDZmdACzslHS0VB4oWNEB0GNOYHmyGQT5LAJs7aBRflZaxDEoOxUAtRXYWVB9+R7ETJ+9mEh4MGFEQq8HxYR+N/gAPYBA9sR1CBlEhI38FqAJGrmG/IkRUqLXrdy5LD/B6ah+NkVRklElmJFs86mQrGeWeZgywL/V2oUsHi+D0FvFy3SC0x4fjomXeSWdtCpPP2AhiwHtnZP8HqJFk/GsTeRk5r7M7MLF3ZIMgVAEUHiPcKL9dTMrPgd288OQ2WKxh2ktuRtNKHQRsnBsAH0PevRX/U8cY1iWHHQnQ+aQJsvsmUQszGq+0L/wBqPQdBhYUJG2NiuierXOdVb8WywO5Y+hZBP9+n4Pj/AMwOkbg0SubIxNceauhBYcfcCfx1yfx/y2Msruy4WW7EX2zkTPqeVvZHG1Xzwf8AxXW02fgM67xfs5jyq9mRl4JTfhYyQSa5tSPx7oOtyhMrJ3oJHrgZEDqCoN1upf6gH8sKJvx/mT8vjywFXEXdj20H7dzHYPlRT1HIv9OppzSlVtajQ/OS4Sis2CeMpXZngfGX7qDAkMKJ2HAUEUeeOm8KQMlwAxu1FhEN1alBokKUmTXUANHGQpFML6DWf9rkxHtqxmiJdVi2jMhYglivj2Zi4/7tr9+wUs4fyMedAIcqQFl+pjZRAVg0YDW6BvCeP2yjxZdjwNgsub4lsiQTvH9SNmIeIlzIrIFBZTt9j0V5c2KbX7h6vxoD2jKR3jLApkjOlpR7ZJBNktd7KDsGQaiToKeRmr9SZiIZNkbIVW7gR4yFSaIjntjWpFGv02YmudiJ8qEmHbRVkjl8AzLZil5liBPpllFKvjyY/wCk8zk+MYk6KSx4YdsKpRwAYqLbI6/SJ2BICAeasFKS/Bv2XaRAxMbA9wFFaMsPEcmSMpSJswJTVTbACgp/IfKqMiVSmqSArIW4EaT0gHj9ymUK5sbL3XuqK9TfhflRF9Jn7MH7qUSKx5cyagryTWhbca/mFx/frMj4OcxyAd7dkJZzTBiq6x2OQK1DDWxsZDdahwTfpx95DIg7Ykk0CpuSZJQLsqAQquy1ZIBZttaAAvxPzc3/AC6zAqf2mp2B2BUxM6+6H049/XO9jqF8z8s7STTxxxtlSd3tsCDIqsscdUGPkV3XRfKzzz1Tb9OTNGwA85B/qhdQoOP23VboBaRAPyNyCwpj1N+U+CMSgTDlVFUDfk/NKtOyld1piF235+3oKTfILMsWNG4ihCCJACQYlpfQRiXypXBPbU2I+CV2a72BiM6tjxGJRjlaBfeGClNSZDep8izYhsqmqm+ATwXx/wASpkKScKuwBd1iFrQUu8nkAQgNxI3oDjUjrvfhsjHSNEjEfyRQfQxsSMmGL0bdpHZQ1n73O/kePwA8yJ5HGsGsiOVMmQ7dtJyvstKoua+AIoV0FEbEePWi/GrCRJklUjvaNHTVQQCVWPHjVZJyv47gULVhLtuqnzPzkoDiWaHBIAIWOpskE+gVApQyigeD/iuo/wAN8f32YxR5OwW3yfkHmHJrkRrSODqCAXAHFCj0HuV8lJtF2A0Mi39fNjVZH1GumPjhTInBu1jHCgG7vreSBWUvkx5E7h1aKTNnGOOLK9uMasKYWbRSb/il6F8lj9vVkz8KEeSTyq6Qu+vAKiMua2JtAV9D0SbjrhYv7lXxpZp5gP8AUZpArWK1aSTdmFG9Y4v/AMX0Fg58DeRycUk8kjHcgk88Egkj+5J6zqimAtCv24H4H7aE0P4vQX/mh/gdZ0FvF/UMse5kwspmYg2ka1wAAOSp9D2f8fx0H5L5dpQ23xrTrQKLIi3dejXcF2fdCvz100Qn2CyCJkryYbAn/CGxX/26535mStkhx54HXnuQpGTRscalhZ1B8lNCrHQSh8VjSKFbDyoEI1KKJWRaO3MZUpZqg6AsOKI6L8h+kYhjyt3Z5lKkFcgF2YNRovp3x+Pyaoeq4Ul+bmQfflM+oZhLPjxgXYpgIjIv8WEq/wAk9SvkoZWid8gZJRloE5s4Ft/YxwRez7Jr+346CFgfFE5Ls1K7INiHdAA3Fo0kKqTxstFSCopjzr9B+K+BXwKxslEEnQDmvEstsuybUTxzuaogHghHEqgxrHHs1lTHbAopvtoEiDEMBZICm6Dkmj9O/TTIipskakAgFUIADNSqpocFtrWuDxzwSGqfpCDaJ6Kyx8h7tyrbB1YWfwxog8MSRXrpNJMR9AWbdZGUoglZlcBSQbCmwtMUI9EgDroPk/khCA6oZXZSFRQqsxu1BLsNR+KP5/xXXP8A6L+FmjzMqeQARSLEUPjs0nbRJiQrEA7JR/uT76Cknxn3tq5YajUCuRqVMe57XiCQWpj6G3gAA/I/DCisUUW1+i7rFHGfe1MDytkooAJPNDk9SzAeyB/k/wA8D/8APUb5rK1IHdCBx4sCAOdVCsSGFN/v1NVX+QHnfGwpoQqhftLbhFUAUKP3AD8KpHP8Wbif8PC/ass7MSYiUcQqdgSyxpE0QqwUd9mNE2RZNDCyY2mYxJiuVI7pWhIb4JBKhXF/12AaIqz0bJMKbqyxo4awsUjQmQEfz4B3FniyAa5HQKTxTEESoz6sOZXjVAbKqyDtuXa9SCygWwoAigDL+IhIMgxcVWereew7amzsjxrf8/cLvo+SrjwaF+b1ZMyWQrdhSyimr+asX6J6SiWQOVddU9BYoI4jyeCXnkDNR4oKLJPsHoCZEMuojTGgVSoBFJ2yCPYjGQo49f3r31OxwQe237aOMsRcM8SMKLV4LAxUn+O6x/uemvlMZaVViyAS3Gg18vXJxYXGvvkmhZ9e+k3kywwuQQqhB88rI45H3AwgerIBJvgccnoCLgwFt5f3rlAa7WQ70SDyFjCngAiyNRdfkdMYWXh7KE/cbEAamdNm2JUFgZP54BuibH+eb/VU75CgjKSYxFqihE7mRrqiQyhCAD+T69euuU/ZHZHMV+SgxkyVfHtt7XyN+6As+NGg+nPDFC24uC/RZMFGI4HDbLa2R7B5499MDF7tskQtvZEEZL6/kvHN22o+rBo3x1znw0gRTHLB8XCii2abIWVvIn8s7MASPR/H+K6vxOrhe/mws1sEjZY3icJVlLiUgC62W1F/n10FGf4ogGTtAs1AOC0E1sfy0KE+wBfqh+R0SNHFGRiY681lRlskiyZOA1fgGME17APQIcUaaeCRuw1CyTwkEC/BAfP+fAgE/wCOmonTeM/80sh1GpE4QhB7C7FEF+RsljwDZIHQUWxUA1kZnLBj+Tstj+kCrFj7QD/26Z/bhlAYBtgLtaBvn0bIN8831pi5pKjcgsb51KAc0oIc7Am+OOf46zHn7iUzANZDGMmgVPoEjmqo/wD+9AKSJCibWVaRWA7RB2DbLYqxRA5NeuffS/yBSHzYhBfBLECzXJAA2LPqKJ5F88kdPvnDfW9QrANspAOw8dWJAPJA42544657Mj/cBViMTRByJInioSAg6I9kmMrusuxW28CAOgdwoUcyBI3jbYq7sBav205TYsGUrrwLW09WD1D/AFRgp225Cja2IfTxAJMTi0KqVCDhwWsXx7p/DQpDjxxXajzVpI2GvdZuAJTa1bDQnYJ/nqN+o/qwlQzIz0eWDsOQWsM+l22oYNQDRjnVV6D5z8mqjtaUshShbwmhfiir3HXtAlh9tnU8kAjr6T8VNmTYKrHiYbKAFQGdlBK2GLKsKqOR6U1z/HXy/l2d48iMPLQPej15ooKkjsCWiVB1jsC+RZ6+nfB4/wAkBSIhSNyqNNNICye1PbVmHA8aY3wDZvoFaK7xyz4OOQNnWPI7T+PB/wBARyUtBbLc1RA6BBL8ZFYmy8fJldgkaRvO7B2Hth3pGJJ9yag+gTwOrHyfyubCoDw4M0tsWUThLHJXxdCb4o0TZ546m/H5MlbP8bPHGb3kgyWkCmjZWL881VX7B/HQSP3mAuSZEjxnkU0dphAFc35EvkEj1RYRlia4NcPYcYsAn4vGVm3KrkI8llSAVLxsiirA1X0PfS2fmQlNpM3IjjIGyz428v3UbETB0BAKm1Hvgj8n+GycUyL2WkldF5mgETlI0C0sjSxK8YK14gn7T+SbAcn6T+Os3PgA3yP3U4o/xQyQB/gAf4HWdVJFgJJ/f5os3W0HH9vt6zoOtn+cWTwxxLMTx3IgNF/v3H+mf8DY/wBuub+Zx0VS+fLGiKtFGyHlaT+KQ9uMMTxwjXyOOl2ilm1EuXNKT5LHCjw44VrAClRvNQ/jccWygG+jYxwMSftYWKMnJVTvIKbXUE1LO5IjJ44P/j10G2FkOQB8fhY2NF7bJkUap+TSprufXkHK++eOkpPiYZI5R35MuY0ks8ruMdTz4oT4kX/04iWsAFl99Gz8GTJkDZTNMqnU48bsMVCedZGAByGHrRUJuwaB6p/J58tR4+MqvOAdnCFUjv2o12CV6LE8UQCW9B84XL0k83N2wDNvFGg+7dQtlGAZXJa2ZSLJIvq7B+pXkjC+a7IsNoCjozq4TX8jVSDsT7IoUQQj8v8AEwNIVVqioh2QneVQ67unkzFdtizkXJIi2WFBs+O/T8+7xyFyyqrOOfJtMeRl4HIA1twLZibP46Cyf1SCjNrvuX0VGLDlSgC8DcO2rt3B4uzX7Qk3xf6iMMY77UsZqhIfSMPNb8tH2UnckKlgE0SZ/wAR8VkOqF4u3JNHKxX7algkkjAYVyj7rJ74MYriunMb9NeSi1Ecj9xd1u4ckMjoSDdgNEq/xqvsdA7k/qZwHEi05CiwoZxstlUA1sCShTNTaSG6HCK/qTyqFwHYX/QgIaNNi4AD69x3bdOQwPDeQGmd8YBHHLJI5iMckWQAT5FCqtKBbBS0anI4rlbJO3SGf+mnSPuqqM0BqhaqTHQdSiitJogZQeaMj0LfkH5/1CHDx+QRixYZAEihQzFX7bm5I6TV1jIKGzQ4PTi/Ls0fjtGKJPbYaBiFFR9yMK4ogqWJStAKPpX5L4mRYiyRs2kgljCVcUbeX0/asFRR4nxk0kQ+0PQMv4FZolYNoQBKJY1NCO7V4wtF4wKUx8SRhuGI+4K+H81wqsirzRk0SNZFXiyULBW4OyErzqOLrqa/zkKGWTtzERuEkvJmjRbtbaIs8cY8aEjFQ3sHnryfDVSzPFG0MiF2bcBXA4DdwD+GtXAOoofS/q2XDGVECj5Ehj4Vzqudj60dSGAEy8WaIY+jv0CmHl4peVmcxHZWcy4gfluAO4dyAAPZAA/sOtMUSSbHGZGViSTj50xZfLYBQsShL5pLQEGvVUX4+XP1Esf7f5LGPBCqIZkNkMdaDxOD7rY2Px76rzYWPkqFyMKWZFVSZIp+9owIOqkMswYezSgn+/QJYkTNRAy43oDaT94G8T6t8hAdj7ulPs/x0v3Ml93XKkoPbjSR14AXVWaR4PyeFk4JB/FdbpmfHRO0UeNlmQvVvJpKxNHl5ZBIq8iiSAf/AD0w/wApjcMMZpPIw/8AOZHgdDqNO9IVKk8kqGJNcH2A9mjy4iCUWCMEfUlli7j+iQIooSSWoD7iaH/bpiP5iXXuFpP9pZiI2IHoMH1jhBomgGkCkWF56XdZAV1HcLBwyQwrHvRUgp2jYQhWFvI17C1NEdZjfDvI8bTCKLIiVmjj4lGMjL907GlqwaRQo8QF0Gx6AuZ8kAR3FMzzDhGA2YKU4RH1pC3C2Vuy1vVlTK/U7hnV2VljlCsCdkZ1pu2CRS6MSWYEhK/q4HRcP4yGEKWmmZZDcB5GXkya6SMhoNGCpCBuGC7HZQ1l2D41GdmPa2xFuTtHwiodwQJ+RZAaWQgFxSngkKCD/qOUOY7ZZWVgoJPcd2JVVVV2CIDyWoFVCir6DJ+oww5AkuTsrQDEsgUaa8sH3Cc+gGj23AJ6HFiZC40uVMFaWhFBySzSzMULIWrwTuFUX8kO5Ntt10Ev6bSBUS1Xs45KyWxcsfDIkF22yxmlJ/8A5K/HATY/ngHZo5RGWk0ZaJAdQdnogEmgnslNe2QLB6UyfnJI0lZx5xUSC4Ygf6YYUD9zOrjbkkSAUqg9U/0x+lN8WKaQayTI7sh/oEq0qKaBUIhPj/uon7el/iv08mRiqUHbfIRpQLNlQnYXZw1m1kdlPI8hzwD0EgfqNu8YXIQLujbKxsgnYMVZgWpdvKwTX4PM35H50yOso7EkfcRlGyq2oQKy2y3rsbKPdgnhQARcT4SR5oBtG0lxzHgIaQRGRjydjI8zqRdU35/Knzv6DbHgMxTuJEFDRo1OUDN3PqBlKo0b0yivtv8AsQlPnOFjiBaaMKzmHRLk1EloFdGDub2trOoWlN311fweBBpUiOjCv+YxTJEyBxuvdRG8RX9Q3jOpJI9dT8n9HK0zxbBWWKOZEVXDMiExsp2bkCkPbAUrsi2Pu6txskHYDt3MeSNjFLGziWM3sVSRKZo9fIx/cKP3gHUFvkhJCm37vKeJTazqyzIy8t566q21haNNwKJuzJzP1AXEtRfuVVSNjiF0bgeLsixvE9/7g3AP+en/AJDbHkE37lUidbWVTaliwGsui6zpfGwVZEA/IshURShg7lS2haPJ1AaNb8FkKv5x8mpLKiqBVjQBuD5iKHu9xcnGpC4mi782MdQWPjKmqn2SAKoDyvjo3xfzZDuf+I4KkoDX7btsRzYDFyByKBqQWG8TVdASeRVdm2YqVYyQRs6twCTPjyjdG1UEF2PB8WBFFrCw8eeNZI2xpU1LeEDSQk/k9g7nHaiQaJBDNYJqgKfmo28jmwc88Scc/wAfVHH/AGH+B1nS37Rjz+6+OF81T8f2/wDVL/8Aof4Hrr3oN5COWZzHGNnmmlZkjFAa2u3elJvhJHUEC9K1HWZrMYiqRrHiNHceKsYi2Ug7SZRGoSM0fpjUt6N8qNGwGGQks6o4jLSL37qHbZjkTXSp6CpCDsbsnx8PcmU6mxL2nfuM0tl5KGqyyoqhtNlAjgTzkOoGqigDXwk5iQyMCZ1GgVVdYYVugyR1qHfYVGo2JpCbV26VbCWEnDRyMnJ2lypA3kkTONizAqdtSxDG1XyqtlB2xi0Uu0myOq954TTjHQ2FZtRT5MhGiqL12erAANXF+PBMqEhpMl9so++eVWENY2UKApArxjb0X6AnxeDC+8srCskL2o29Rwxf6YT0QDQkI/DN646HgfIFpsmWx4ssZYLX3XKbNjnsdkb/AI49kEdI/JfKu8eTkwqHJbs49c20YLCqItTIqcX7LDp3GxlxsbRkcys0TyHUncjsREKLP9BWP8WQxNcnoHXkPeh5FRzVszcssqyLryfe9UOeFH89BWPQ46yURG7YrV6AZVliJr0bRKP42A99QviIBlhY2L8RYUwOpsGKRw1H2Wsez6/P8dV/k3Mv7xEC7ELNBZIPegsKCP8A2tCrf4I4/kBfIS9lMtuLhLT0PyEB3/8A6GjH8Ek/9mkhUftnR94J4hF3B7LAq+O/P9QAZbPJYqOk8TNjbJfcSCB4mmRyPFo2RHkUj3z3bqrqIfwR0n8Dj9sSfGzMRAhcROxAdGj7cqsh5vUsWDH7Sov2LCjgfIsuIlF4ykiIyitakQUkZN0KYFNuQ2qGvwHKT9s+iSKkUrd3DkZvFZJD5RfzpIW4A9bCh48JNtA8kmT5qoMeYirSPEzt25htRuMk2ATStY/FsT3jK0Oa3ew3ZGx8kVaMSAqvbElv6th4t5DXkKQbj+WhMSrJE2PESys5NjGmvyja1pVNnViO2wNemAMvK+PliBlxCcmNGowqo7sLK250EnAUC2ETKSCaQqG69yJmxMhdowySr5uqs8eQgoW/vyReQxJIXZSCq79eYWSpLBUChvux8h/sHBRsbIjDVEL4NlVLALp66DMZBkuzwjTJIUsYj25kNFT3MeVhp/BMcnlQsmh0bM+MZbkfDbOLCu4UUyGhWp2dXQWTxTgcnjgdF+a+Pyt1U475sJFJIkkaZEHA4PcIDN7+oCrUeSDyef8AmMVYCJ5M6fG0ILSMspkBI180ssx9C1Lxmm8V99B0OJOxXtf8LaGEEGi8gX0B9sUTXQAHPHArrfFTUNHGVBFN2sbGkV+SzUZpG1Xaq3IQ++RxSOCS6tvn4+RFeygpFGL/AKg6uCQSRZH/AJHPU75bIEUWi5KBXRhTUIrK14IsYTIB8RQi1AB8v4C3j/NSFxFhxxGVh9QIbSInjaec2JHHICKCSwJsjo2RkpBImLAqySs28kYNvJJVtJKSb1HBLPXoAbEgBT4WHd21EksynXuaMoUAAgI8jMI0AbgogJ2JUckj2SRcJzDFHGuRNwsUTNJPO1XbzNRRFvZmYWfI3ZtgaDZETpH/AOq+QkDkS61DjRs3lRP8ceI5alBoAVrN8XE8a40RH7KKQvlyhraeQcmPjl2dypc//Qc8DzAbvD9vGUgjbieSM2W0+mYomNcCqLgBVAKrZtlX+PKTFcTGjaDGx1NOW4XkgyqSSWa7VCeLJks6rYN4cH7jLEkpVIYPpwJVhcimDsDqFIjWkU0R/fbjpWaSbNmKGljnm0ADeQxsenc2p/60jKK/KEX1vmZPeVMeNSkUqgr/AEiKBaCsfIEbU0l/wI0NFh1v+ls6JjPmyDtQwoY4ywKqise6SpbyJbZOV8SBGAAQQAB+of1I+uZKsdCES4+ObILsFAdl/wASFI7HqmN+wOi+MkVchII6CxRGIrxx2liPHHH+oB/9eouF8dT40MulJEJsiM+Sx03dK8j20xjYXzUTfzfQ/gMwyTwzI50IDSDUjmSOTIawDQP1orU3YUeqHQVo4dcuZg6dr9tEIjVlN2ZRqfwloG9fx/t6ZxPklyh+3kRWEuOrupP3JIoU2K9Ellr/ANp65z5E38XI0ZfvthQPevNBmZBQF2xLLX4rrZsgD9q6nRpIWiEakWroUlSPdPEAFdSDxTE3W1gPLeVnxZYnbZBewNd14mEUqOLAKzJqV/GyoemjLjzRMrws+NkMzRoRTRz0xeOv+m7csreizNyNlsnw/wAPFlwSCSjF9Mxsj+VxrUc6tXDNHoPX9BHI46TxJRkd4TBo2kjjjyoxZ0mCfTnQp/LL27HltHGOK6Cj8blRqgxpwkscvMWQkdpKPFAZaXVZQSF54Ot+P29SZ/iv2+Q6RSy6jyETWXTxUXFQL9tiOXXZQSQ6EWRD+Q3OKxk2ll7SfuBE5AeyWSWNCdHdhtZApvMEMQyM/wDDTiW5WMkiY4V+2jbyYxVd9kvlrBNA7eJZATQDBH+SzLkijmE3x0o2ZWRQAEDkkWgJj2ChiV2i+8lR76uyQhwu0EeNkghpGKgrKL+4SQFWWQCiDWpJoB+D16xhniMWTb9hlljUKsx1RlYmH/q0QQCjAMAGUAgHpXESjICo3oIsrjbS/NVnViRKpvZJRyfNWdGtiB2+BzgSETJZR9rfv5vIfg/6/wCRz151zbfMwRkx/tPk108dY8nJVBrxSLXio/C/gUOs6DtfkctMi55mePGRyTBGgZshwAoVhRL1WpNak6qppdmT+WzXlDeKLM4+ixa1jkHhaEgq0sainyTwpBRRZNklwztrEGmdDu5W0WV4h29Yw5YLDFQ/JBfQeWjDoSxSxLcRjadhotLUWOQrRxRLRICwqZZXIP4v+odAaHPijjlDdlhsPMGzkTqoZmZ+aEQXZiL1BoG1ovfEiVhIqtU4RiziluaY8lgSfSlAoBOvbZNuOudiwoe3EuIFldo1KlmaxAxJWySdZZ5zvS0aHI8DZEXtlIsdlDhpHiVRwRCO0JHBIAVXllySD93hqSa6B/5WVYJYFh4x8eObJdCQaSEBIgDZJ3kXe7s3R99OfKZgKwh+CHZ5aBOyxRLNKSNRr9Qj++wH5Ndc7mpHJNH2o2HcULKpF1FFEZooiOQQxeMn+kmJrN8dUEydJ2C6/Ujmgxo2BX8Qh7b1TSUAWIJ8ByT0FMY4x4SEKiVcWIFmeiGaQuVJ/pVmcXf4PS36azpGkR4+I3Zjsdl2ModGbV+AO8ieIseV/noXySSukydxQzLkR7EV9WN8cQqf7EBv7c30lkxuxyoIk7DQSrJjxADVm7cc5X88d6PY/m3FHnoHsmkxoJWjBiilMGQDwVh+pGCdjyBFICw/sPwOtfn4MhYypvuUz47qAyynGVioYA0Wmh2VlsXqKoWBtNOAJZFDtBKhZgvs71kRk+P5UtCOfdij+E8SZey0EPOgGRikA/UXHOssQLEHZG2Kc0okT8A9BW+DzP3Uayp22zIIgGjU13o3VXVXL8iwSOeA/Pquofx3yqRO6GYNg8ajyM2OyHdS1n3CVYN+QBGOeB1tvGF/dIyodSTIVKXGB9yFRwrDVuDYUerx66Nm5pATMjgJkmKxzC1Cs8doBIfS7WVLC0dWHN6WDpwzKDCVMsMoHchElMnsjIxGumRlIJRa/wDiCxUy1+IlSVQk5miK+H0zpLyQwbcmL9zXieY2avd2AR8MLFGyH/lw4aHbUtisxACKy/6Q2Fo1BeNJRZJ6Tb5F5ZChjVnZaycUjs5LPw3dj1btNLqvtWBIoEcDoHvjY1JaPxgaiLhaSFgaNl43IniFfaymRRZ9j7n48LKjAKQy5VqAHleCSqFGpk1ma/YJWzzZ5rrXIx8iQXHpnUBcOUgintSGrYnUN+RqgAIPINERIkELOWgy/jpCGsCQGBudrLgq7kkXQZz5NQs8BSaLJm4b4QO1DnKmR419HkN7HJ4Fnj0PfWvdREO2VDBINQI8GCFSoqlXaQsF9GixW64qq6nlQ0xBxi1/9V8HKcHgsCHE10T6qP2P7g9NY3yKRSgvDjSS6DVo8KpnOv8AkyAnyodsgAgE/wAhTX5rNnIhSJ4o2P8ArSTbO6gfhI9XX+WIpTVBxYJJB8h+1MsMCCScqzfUpVFkU8gXxhh9mmPcejwTyZ+F89I7IpacMDbpEiKiEWD3tV7qEinCv2h/7vx0t8ngQrBJK14uGp8ooyxmynbxUNMSR5E0xUtQNF6sAHsfLLwCOEiTuU8shAVSh+6V1J8IByEg4Mhsnx2JH8tIiBYDYimUMVdhvMWcMDLQovIy0V+1Y1dTruAq+IGkijjaJUlkL9hI2IiR9C285RmVqTVQrc/ki2sLfHYfpYQZZUe0yJYyp3NmWXzNpFFGfANwWK8sSo6BrMxZZQ7TnUuu+f8AdpFAgZBAhHLSOR5FTR0FiiAaRLZBhgySyJCv7vNYABA4KukZPNKBZ196qvN31p8mI4YxEQzwQzq8tkl8qY0YY05/D6sRfisagjXksfB/CkRyy5OncnmDZJHJYREuVUr5MocCEL61U/k9Bv8AGZwnjzJHkMJmUqLHKkB/6W53CBVI/mM+uhfAZnbXvSFYlGVvIiqPAHGFRn/4bqCQaFV6F9Dxo45ciKCU2hOY+x4DFfpzOAeOZJXAvYBUU/k9JRrLkRSAqUEi5RoEHW44nLHyvYszgf7fEUKI6CxlZCokWKHCkrDGGAI2SIxqxFc8mYKEY/g/7uVY35WJVUN9LKjtNq0+hMopjyVCCz+JvR6GvbZo5YwWTsR6EsfLSZW396kN21bb/aV/npb54IrSyNEQMZ0cOlMdYplQr+Tyqk0fZYfkdBX+DlCSZcQMcfm8CiQAq7BmdB932lZ40Ckf0MB64krnhcmAJUsGcrJOwsN4AQkOwWt1f0xa/Jh61o+bjNNJ8lAAA0kYaJm0Cs9yuvkFGriPTzPkBoeaBJo845MQjS0kZu7ox4LqWidXKnXUyIyv/DSqwogdB58hMRI0kSdxo0YuAF0njpJWCm/6w3djNDWRJVvy6j5eFrP3cOaTy2LQoGZonCs5GpamQlg5xyNiHfU+NdUnknjkAVlCJMGVzsW+q4LXQ1UgtzHR4M1EAhep3zeJMFimx5dAX3VXIKLJGS5gel8GUBlVxRpShPkOgPD8y+SUMapTIO3I6vIoYEtoAAjGaLxdL1YozgBzR6TwskTBGkhUtKJIjPGzhNkL7Rn06AtsSSAPROwOyONChmksKvdYyGQ+YjmQK0ZlWh46MrLKKIGp42ktT4+aRpllZWTMT6GZoB25fJFGxXhZVJVu6opQRsVNDoLsHys6qqiQgKAAO+n44/qXb/zz/PWdfMcsQbv3Pj17mx32gmB2vm9GC3f+0Afxx1nQfQ8nPEissDDGgkRo4jpYGNj0HkVRZdSWKoK8i4NEKNtfmfjJSoj8kEi/aHFiPZQqPQP1siVhuwBFIR+Od80sWeaMlpXKqmpAXTGBJ0LL9gnkVUAALOqnlST0PFld2d0JZA7CK+WFtJEjts1udt5EqhTc80eg9R40jVEVn1ZnSNiVDCNbhvUeIC9oFv6fIVbEdKfM4ifXjYEpjx9qaRKVddYpJE2rYD6sjkKT4rXFAGm0CAhYWQsrxpISvpZcmMqSfyXVS9Wa4Ju+kocgZEcriQLEZhAJTyHDBTM6fmpA8tV+QD/boG2yOMpY6WSJliDeIAeVQAAWPuJXK+6J0HPrpTEZ2aKMESophK6pr4h5JWYE+Qa4lT8Eex+QC4+NUkSumty714hdlmEjli33cwqLotwWNk9K/FZDY5wEXYoZEV7FVo0zNY91/wAxG4YGjqQQLroD43yLPBGHLM6/LRIXI+/dlf8Aqo66tpYuwo/k9Y2WVn7wNLLGhcG6uaRitbUQYlCk0LIir8dAx8d3/bl10CZisI9SFXSJwpBA4GzRHY80eaIoD+V+MI/bunkrTD6bPtE6TdwKrn8+KOgFe5ta5PQb/HZT9oIymLtyyYxG1qU7gkxyWuz231Swftcn/Gvx0UimWNdwyTB8TZ11DoAmimrRHYGKRW9M6+zsesySCj4y+KyYswjc63LTyFCHU1egEi0t1GwP8deJLNPqJA3dO0jKDINlC2WUpQ1bQGiDbNMF/HQen5ddlKjuo7SNGqNoymFgzKgcqpGoZGjJOtkfa/lk+Q4lmi7KNEUsxaV+6UlQGVWf2gIUkAs9ELyL6z5DLfvvLGxXdo5bCbxtspEE6gtagsO1Iq/n3wQetUCsiGGEqqPsISfrY7g7nW28oXWg0HHiBxwSoLfD5lKbmMyLspP2q0UiN9PIAt4+FKhmUatEBtRFEwJcTIVY9Gy1AUJFIyLmQaE7aS3cgUMPEsviLXYE1pG2PJGjpI0WUpYMmisXjZyrQutETJsfA1dGiRRI2m+EyWSN8dUnUKukLdsdugXAVZl2CVRVRI1EghgByD8mIkihUnbvodhBmOu103bOPIABryR4kqRYtTZIjNOVdJoJmVVIKLMA/N7WrSzNqwA41TU0ebBAPjsqS5Ip6xpFt3jZ1iYFyCzKJO5jzXfvROb5Ng9b5ESbbBmQsBrk9yOHXUqAjMgkhe6vimADeugewpo3j0jx4yLLbSo+WTRFEDxJv0GY3Y4BAvpn5DLaJREoMRZCBs740YuxwoR1AAB/qFD/ALdI50chCNNI2nsyB4xE7AjxaTSTwsagWt8iwTXSYaBlsxq6M1PuZZ/yygxK6ftwqsD634HAJ6B34nPgIeOJYc2aL6ixwCQYyFj9zu5ZHaxsXOo44o9N/ETDurJkSJN8hJ6CAN2r41gjZiLAOpmJCV+W5sJWSED900aw/asUEbGUmtkKxJGI1Y17kUkc0VPQoZZBCg/atBhsahxyo7ku2zXLGsheZvX0+F52Y0CADCzJHJJPk6XqdVBZ9CrHcuRxMytqaC0j1TD2PFyv2mKKLpLOngZ7aaQ6hEcoCdUj2BLML4pUFr0y+KwdZ5YlbJVTokyoxiAsptoQNubCKQiLsSRy5XyI9I+/I+zz9tJ8jflwSKjSjUMRu6A3ZKABd7UE/g8aJgMnykigfXGVmdf3E5PdeSi2urEkj2fECyVo0ovkJPrSTe0YM58PpiMmKJCBxs0u0oQWdl5JDL0hB8hEMhpWYkYqII0QcIZSIgWUDwkZqjWFTsqAj2W6UkjOLjxxhSe1Jsx2XbIzChL/AHGikH3fnzRR/SegJj95AsICmWaMQCQAFjJMy99m21FLCA4Cjkkk2ST1dnMMckkUJBaOJ5mlANDuMcggEfjwiGt8qR/HIHxRARKqvrjLLHCgreRitOQSB90rqg59qn4s9KDEeOLN28ppKhidbP8A6gCEO9liSqoG3sWn4HQAw8hWlkWJqjjx8KFY1oALM0exJoENpxV+j/fq3Ox2m7SIZnikdONfqhY5eAASxLqG/wCx99R/kM8AiTUwrvFAqmgsf7bIVmb7jy6IqBRyTGDVHhyDuxku7qprIYIgYstEAUdubDpdfkcUDQBf48CVI3VpYuwGgex9wQRSq5R/ysKupOotkKkEcdbYIjkVSQrx5EtE3rq0oUTrGR6Ade8v/wAWN0vKv6imkD5C4m8zlslDECwoqFc/n7iJpAK5IZQPRBoyNHjGNd1jjnnjeKQAFhJIgNCqIDJ3B3DZ5A56BH9PxuXlxJ4/qSVPGCxqR8fWGYC/t7qAMPIgpJ+Ob9j+Tkhk70YORFJOvfB4KxyICHK37KIrtY5tqA2YAPxuUuwjeVomTTthH43DTRLGS7NYClgUPLLEPRFdPZOD+5keGZqWdNO2TTPJj08ZLj+rh42UnnTYe+gm/JOixyzaCTGAKNFGv2LGjmr8W0UiYJ6KE6mgCEo48AkG8ZWWXTRttWEmuqneiWPcjKLdnZZYtl2XZUUz5UmeRlBaFlE1Ud4pHXWfRKt4mj7ciglT9Sq3J6HF8UkWZIkTMvaopEiq6duYiaREpbJ8XZFYjZWVa4pglTQfC7HuZ2VC9naIyBjG35QtRsqeLs3Xs++s66dfkb5H71geQ0TRtER/MbMpZkP4LEkir6zoPZ/lHCMA4IhRikUNbW6o6FgxIQByGjB4CsgFnjrIcJFbGx2OyDIeaRbYioi0KJbMSIwxMnIqkJPLdESKVNDLDyGM8quyi2ZWTHiYqQGN2SpGgLXYoA64EYgVJnYl9j3mYEbJGZ2djfK6hglN6KhTzfQJQSyGIERFW7SyDcV9UhoI1IB2BDhqADKqKTxx0f5VkiCBIRL2WjyGZFLLI+R4KynglV1YEgWEA/v0+cRo5caPuUwjWYksurCLtot8HXeWZizVeqkD2epvwuOoESylgzLG4AJWkiix8Yai6AJyZGAJ9kX6roCfKZyBkG16TvTatwkaHHlcANRcz5D/AI5sCuNujzlACujN5zBVRgWVt4Yk/NnyAUtYAIN8A9ToJFmcCVACukdIaMZLdwj+WYzJZ9eLKSPE9b/KNI4ehrMYlYhPuWYyhzESfuDMZqHqhRProGflMwlpmiHet4Z42oKJDNG2EyJ9oJ2W+a5P9gelHngIiUKx2eMLfiqCNP3IeuadUlAIsbSLxQY9Z8f8mn0xbR7I2TRbyWOPIjzCARXtZHAFcCMDk3a00YAyo3OgwpElEiiwwibQtVeQjAQ9qrItQftPQMSxFtWWNlaKRzB5+IaQmZo/AkmP0SPWqGhyCUcTFZjBiRgw5EB7+NKU32gl8/MX6U+LRn7mor6olOMJZ6jS5IwCVLMI5u2ERiorQFsZEddWBDMPwLGMY5CJIzHI8MkUaGQAJLHIO5FqyqKmtirICLt11qlALMrxAtrIY+4xliIQHHZpO667jkQmQcgKzqCjKbbVvMj9ve6hxKCqQSbppO8YJEMpsiOWzJGXIXYgMpHVxN/p5Efc8VjMmrfVERX79XUiYKA0bhhuREhBUg3KxU7bmH/VikvtCNttOx5NGVpSwAKsIyGJBkW9iegBDHtomQRruTCUraNyfJCroTwwIYHZSYyWB2JLUXxjsv04EdJyQ5ikbXhgDShl1YBmcR3IoO2tUVYuQqnyx3kAkZjHRSRYJVBDIASd4XUMpQAuCpOtEAI5P6eiyuDJDDmEtsiyPGbBPkYpEMh48rVluvEV7BpM3IK6QiKV4RSsZEDB1K1tFPGQpYirjKDYUxB6bk+UnpzOY4WOzPDLlPDSMf6kmLxsaNFQnbsGjR4l53wkZJ/c7mR9VEsZTIgvg6ypIFnQ0tsSfQJLccH+OycmKJ9lypIk+mUVo54tVBO7RkEoGFmklNcA176AbSfGxTjvfs4ZEIFiFyQy0QQEpQ3Aox/wB66en+R7wcCbMjjA4mRgiy+z4LojV7JtuCOePeYkki7GGZoYwwkPYiAd9+QTtLLH6pS/bHI/A6P8ljmYIzLI8hqOKTIRRLbEXo2y6n0dovzeq9BPhin/AHJ/5iY0pMMbcbL7dndpI3KLQdmBXc8CxV1VLkj9u8abU/7lyCCnPkAtAqG8rcybMffIIHKJR4QLJOCTQYBIRtTWScdI3dmrmnPkTfHW2TJJFCQi7yItsIGgWHHYHUqG1Xt36BCtLz9ygV0C2UvYczM2bIio0kjSMqu4F+WmqoiFgtMeT/BZF10PyzySQrNC0c8gYpChuVFIkp4lkNI7sdWmIZyNvFVG3T+RjxjQy9uR1HchVGeZZJQD5yDjuBCQAf6atn9dExqXaWSeWJirPIdl7sUb+AlkvjuyVSqEYABVRRy/QAiFZKEsiLFsI40FgTKO28jFmClMeMgAk6hjqLcEnMaSNXDlLSOliJoyMA/+mLYVNLI0byPS3uENlTqvi/EWzNDtirGqB0kUVBEm0ivKSSWmc21A7hW8tdhRvgsILEjxWZWSTIhWezSl31kkoq1HctV3chJJCCgWzsRHk1lpzHjs7KOIkQMx7gDXsZpgERTdRqD7ro+fiKYpWbcvGUmMfcC8ujYqBWAHCKE59WxYjyoPSY6OYtJGGO7pIZDr9Vo42dGcj+klElVFr8XW41TzsMy7COIuuSY4ER1WkQAzkkEf7AtWaBWj6roJ+f8AQ0cKDiw5G8pJGzFIO7IoBIHkU9HnkCumsrdY+2ERZFgyB5sTqUkxgxYITsopiSASfXFkdaZ0KRRyrixAQpATwvuQ7YodOVLFlEjM18iNCDyenf1XiAJmBA3cgRjsNlLGV4JfFufJ2DgAAmxXuug3+Im+rlZAU9p5oZVNVWsCTy8aglvpBW/FsfyCOlRA8MksLkTRRxvADruG7aTOEYe9gkyDgEVESTzxRyUoSRbN2I4GKk2zOXiQGQgeRVg0hoaktHJfvpKP5OWRMWWnjkSSbJaNQLdUDd1GBoltSFH9P1B/A6A5gYTRBhC8ThkZSgLA3KqUx8X+n3diQb1/IN9CX4yNUjaWORUjnKxvJsWXvsD+DuSrUmx5FuPyOl/iJpH7Ef7dHQhJIvGkDrvI6+SXtqZI1jskKLJpieqknxyNIYXLUjNJur/TIZYmmUEtxt3ZdQfXbBsajoEJ4zU0RleWUqSpDa7SLrGVDBfAOvndn/1Dk3RPQEbuxyFy0TrGNmDVvG4XISZGrUSxSMz9uwBbjkC+mvicIrKcPcqBJssuoDSR9qFA6lbDSeQQsKWjRU30n8RmzwHFE0RdC7RyyuwATRZEAkbYghrdzY9OCLsJ0A8j5uJXZXxPIEhv+XyfYPP20Pf8AD+3XnXQL8vNCBEqQqsfgoaZAwC+IDDY0QBzyes6B3I0WGVXYv8AusoRAix/ticEiqVdHAbjkL7vkPyOFC0koNG07QReFEVST3/JLMvJP5U9Z1nQK54BM0lnuzLOwlSl1jAMWvrXxKj7vzzfsdbZOEDMnjECkixMxQ+IZ5Y10NnkiQBb9am/Q6zrOgmT4pBkn0ozHFm0PLD6bY4VTR/JAs1VsR66fjw9ZIpdn7WR2JQfFWLohUqW45JCGmNEFx6BHWdZ0Ev4zDdWxscg6SQhkVCNXVg+26t9Mu0ZZdFP4J/uNcHG70RkeJ4nKlCHNs4MKq+wDfUEqRqNSRyYz+Qes6zoNoXppQKlhVEfHqQkw7WGAYmiA/gjcgfTJ8eSTHgEhy+2qu7wfWCx8zxjfsSwlSv1taJUkWwoEVsM6zoN/jcxTEDskRiPckMnC7sw7zBlBGjlQ2wJCh2L1pRl5M0ndcT4zYpGjROZGVN4mCozSJYI1YRiQLyn3E1fWdZ0G2VhBz3GuWVmcvEsiqZDdN2hoVaUFATEWFMGIB2Vg3M00wjUyJlKiFHWSEfuG18tJoSwfdW0IeMiyQeB5HOs6AOJEZljL45ZO2C8QQSvE1qpV4mVZjwFZX+4BeXax0ymIsjRsRmCOPV4poUSFWBAsVyPYIZWKV/BrrzrOgHPhRMjKMXFcPwFeMbujEEs0kMskW9+QkfWjzQ6Fi/D8lUxfjZFCjYrc/2ttpUssaAgtZpjX8Gx151nQUYogZYxL+5kIdtFjEZjtgaRzFwqjXlVZiODsBfRvkYRJLUYMcaK2neZDjo63FqAGEYKjbi2q+VJ4GdZ0CEsuu7aF4hs08WPJ3XyARRaZwtqAK4LrfA1QAnp/wCQLzSRRUkLENkbAq86vICieIITfQuQWLqmm2x1vrOs6A/ZSGIxltIQTIUDhVVSzHvOxC/ewJRQtlwCKUEhKe3WZ+2WyXRA8IIDRBgoix1byVivnNX80zACh1nWdAf9RYCy9leCJiziQMe3syqJHA/CRY6mMFiASyirN9e/Jyss8mQ0rxLGsoUAg20iiNmbU+Wr/TRas9liPVnOs6DeTHRnMCueI4o3TRmhjvuy5ABHjuY2KAEmth/frzLy9wizo0SzywI2pXmSV+9rtdfTU6fyOSPx1nWdA7DlkIrAJcgijDNZ/pPcDHnVFCElifbMLB94UKZBZFjDpqWJB9O2QVot7IU02pJJDD+/WdZ0CE3xcc8EKgqDEznbx2hdEETFRq3Mfg/sH6furuhPG8bRN6Xu9yRFHkEdWDgk1yJZET8ER3Z686zoExA8GTA8cWyRwGISB930phYj/qYARlwDZCgCzQ6XeIzSsEdo1Kr2XDEozR8ggHZirwSqGBHPktGh1nWdATN/TJkkd1GZq7FhqmNrTGxWxDV/kX/PWdZ1n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381000"/>
            <a:ext cx="5943600" cy="2590800"/>
          </a:xfrm>
        </p:spPr>
        <p:style>
          <a:lnRef idx="3">
            <a:schemeClr val="lt1"/>
          </a:lnRef>
          <a:fillRef idx="1">
            <a:schemeClr val="dk1"/>
          </a:fillRef>
          <a:effectRef idx="1">
            <a:schemeClr val="dk1"/>
          </a:effectRef>
          <a:fontRef idx="minor">
            <a:schemeClr val="lt1"/>
          </a:fontRef>
        </p:style>
        <p:txBody>
          <a:bodyPr>
            <a:normAutofit/>
          </a:bodyPr>
          <a:lstStyle/>
          <a:p>
            <a:pPr lvl="0" algn="just"/>
            <a:r>
              <a:rPr lang="mr-IN" sz="2000" dirty="0" smtClean="0">
                <a:latin typeface="Arial Unicode MS" pitchFamily="34" charset="-128"/>
                <a:ea typeface="Arial Unicode MS" pitchFamily="34" charset="-128"/>
                <a:cs typeface="Arial Unicode MS" pitchFamily="34" charset="-128"/>
              </a:rPr>
              <a:t>	तबकडीजवळ धन प्रभारित वस्तू आणल्यास त्या प्रभाराकडे दांड्यावरील ऋणकण आकर्षित होतात.</a:t>
            </a:r>
            <a:r>
              <a:rPr lang="en-GB" sz="2000" dirty="0" smtClean="0">
                <a:latin typeface="Arial Unicode MS" pitchFamily="34" charset="-128"/>
                <a:ea typeface="Arial Unicode MS" pitchFamily="34" charset="-128"/>
                <a:cs typeface="Arial Unicode MS" pitchFamily="34" charset="-128"/>
              </a:rPr>
              <a:t> </a:t>
            </a:r>
            <a:r>
              <a:rPr lang="mr-IN" sz="2000" dirty="0" smtClean="0">
                <a:latin typeface="Arial Unicode MS" pitchFamily="34" charset="-128"/>
                <a:ea typeface="Arial Unicode MS" pitchFamily="34" charset="-128"/>
                <a:cs typeface="Arial Unicode MS" pitchFamily="34" charset="-128"/>
              </a:rPr>
              <a:t>त्यामुळे दांडीच्या दुस-या टोकाकडील पत्रांवर धन कण शिल्लक राहतात. ते सजातीय असल्याने त्यांच्यात प्रतिकर्षण होऊन पत्रे दूर जातात.</a:t>
            </a:r>
            <a:r>
              <a:rPr lang="en-GB" sz="2000" dirty="0" smtClean="0">
                <a:latin typeface="Arial Unicode MS" pitchFamily="34" charset="-128"/>
                <a:ea typeface="Arial Unicode MS" pitchFamily="34" charset="-128"/>
                <a:cs typeface="Arial Unicode MS" pitchFamily="34" charset="-128"/>
              </a:rPr>
              <a:t> </a:t>
            </a:r>
            <a:r>
              <a:rPr lang="mr-IN" sz="2000" dirty="0" smtClean="0">
                <a:latin typeface="Arial Unicode MS" pitchFamily="34" charset="-128"/>
                <a:ea typeface="Arial Unicode MS" pitchFamily="34" charset="-128"/>
                <a:cs typeface="Arial Unicode MS" pitchFamily="34" charset="-128"/>
              </a:rPr>
              <a:t>प्रभारित वस्तू तबकडीपासून दूर नेल्यास ऋण कण मूळ जागी जातात, पत्रे एकमेकांजवळ  येतात.</a:t>
            </a:r>
            <a:r>
              <a:rPr lang="en-GB" sz="2000" dirty="0" smtClean="0">
                <a:latin typeface="Arial Unicode MS" pitchFamily="34" charset="-128"/>
                <a:ea typeface="Arial Unicode MS" pitchFamily="34" charset="-128"/>
                <a:cs typeface="Arial Unicode MS" pitchFamily="34" charset="-128"/>
              </a:rPr>
              <a:t> </a:t>
            </a:r>
            <a:r>
              <a:rPr lang="mr-IN" sz="2000" dirty="0" smtClean="0">
                <a:latin typeface="Arial Unicode MS" pitchFamily="34" charset="-128"/>
                <a:ea typeface="Arial Unicode MS" pitchFamily="34" charset="-128"/>
                <a:cs typeface="Arial Unicode MS" pitchFamily="34" charset="-128"/>
              </a:rPr>
              <a:t>प्रवर्तनामध्ये ऋण कण आपली मूळ जागा सोडून हालचाल करू शकतात. धन कण आपली जागा सोडत नाहीत. </a:t>
            </a:r>
            <a:endParaRPr lang="en-US" sz="2000" dirty="0">
              <a:latin typeface="Arial Unicode MS" pitchFamily="34" charset="-128"/>
              <a:ea typeface="Arial Unicode MS" pitchFamily="34" charset="-128"/>
              <a:cs typeface="Arial Unicode MS" pitchFamily="34" charset="-128"/>
            </a:endParaRPr>
          </a:p>
        </p:txBody>
      </p:sp>
      <p:sp>
        <p:nvSpPr>
          <p:cNvPr id="4" name="Footer Placeholder 3"/>
          <p:cNvSpPr>
            <a:spLocks noGrp="1"/>
          </p:cNvSpPr>
          <p:nvPr>
            <p:ph type="ftr" sz="quarter" idx="11"/>
          </p:nvPr>
        </p:nvSpPr>
        <p:spPr/>
        <p:txBody>
          <a:bodyPr/>
          <a:lstStyle/>
          <a:p>
            <a:r>
              <a:rPr lang="en-US" smtClean="0"/>
              <a:t>© Jnana Prabodhini Educational Resource Centre</a:t>
            </a:r>
            <a:endParaRPr lang="en-US"/>
          </a:p>
        </p:txBody>
      </p:sp>
      <p:sp>
        <p:nvSpPr>
          <p:cNvPr id="3" name="Slide Number Placeholder 2"/>
          <p:cNvSpPr>
            <a:spLocks noGrp="1"/>
          </p:cNvSpPr>
          <p:nvPr>
            <p:ph type="sldNum" sz="quarter" idx="12"/>
          </p:nvPr>
        </p:nvSpPr>
        <p:spPr/>
        <p:txBody>
          <a:bodyPr/>
          <a:lstStyle/>
          <a:p>
            <a:fld id="{065DD117-FB78-43B1-86B5-B103C64D5DF1}" type="slidenum">
              <a:rPr lang="en-US" smtClean="0"/>
              <a:pPr/>
              <a:t>16</a:t>
            </a:fld>
            <a:endParaRPr lang="en-US"/>
          </a:p>
        </p:txBody>
      </p:sp>
      <p:sp>
        <p:nvSpPr>
          <p:cNvPr id="14338" name="AutoShape 2" descr="data:image/jpeg;base64,/9j/4AAQSkZJRgABAQAAAQABAAD/2wCEAAkGBxQSEhUUExQWFRQWFhQVGBcVFxgVFhYYFhgYFxcUFRgYHiggGBwlGxUUITEhJSkrLi4uFx8zODMsNygtLisBCgoKDg0OGhAQGywkHCUtLCwsLCwsLCwsLCwsLCwsLCw0LCwsLCwsLCwsLCwsLCwsLCwsLCwsLCwsLCwsLCwsLP/AABEIAK4BIgMBIgACEQEDEQH/xAAaAAADAQEBAQAAAAAAAAAAAAACAwQFAQAG/8QAQRAAAQMCAgcFBgMHBAEFAAAAAQACEQMhEjEEBUFRYXGREyKBobEyUnLB0fAjQmIGFDOCkuHxQ1OissIVJDRz0v/EABoBAAMBAQEBAAAAAAAAAAAAAAABAgMEBQb/xAAtEQACAgIAAwUIAwEAAAAAAAAAAQIRAyESMUEEYbHR8AUTIjJRccHhgaHxkf/aAAwDAQACEQMRAD8ATF+P3YIwVwroXy7Z9GECvYibDxPyHFBM5Zb/AKfVGXBouQEhhtEIwlCpOQJ8IHmuPqERJAnJrQXOPL/CWwKFPU0zYwGo79Psj4nZDlmhGiF/tyB7syT8RFhyb1VlOkGgAAADICwRaQiVlB5MvInZtDfhbkDxJKpFEbZd8Rnyy8kwBezy6/e1S5WB4u2DP05o2N6rwZA81FSo1KrWv7WA4A4ezgX3w+/VC2BW7SGgxJJ91suPiBl4qL/1B7nOAbga0wXOueOXdB5mE1ui1wIbUpDh2JA8noaGhaQ0z2lO8yMBvJLs5tnuVLhXVAUU6bDGMlx2dobeAHdPgsfXrz2tRv5TQB4dzG4eZatL9zrz3TTaLyM2n+XDCwdZ06nava7DIZeIw3bsBFj6KsdcXMaRvMpGtAdIYBBHhBb8RGZ2CwuSUw0oim4mP9NwzBGTeY2bxZDSbXwwzC3D3cDo7sbLN8Z2ygqUtJcCHNpmdz4/8M+Ki91YqPn2mKuEi50nE4gET33tcWn+amvp6ujE7Zj3rEcnC4818jpFarjb7LoquOIHaXsMkiLEgRIvdfQmjpRd3mUzf87pHg1sDqFtlXJ2FHausTTF5eJAkXif1junxhV0tKa+zTfcbEcT/ZS6VTrvbhwUznMOIAlpb89y47R6pADtHpk2u2sQZ3zhWVKv2BosZG+d6IhR0m12/lDm7nPBIHBwaPMeKspPxNDhkQDnOfFZtUMByW5OcEpwQmAopZKaQgKtMACgJRkIC1UABKEymEISE7AWQhJTCEBTTEASuSukJVWq1pgm+4XPQKlslocH8V5JFV3+27qz/wDS8q4WLRU6pnAJ8v8AtCEYnbmjxJPpA9UzDOeW75n6JoCxs0oWKW8nkO6PK/mjDWsBNgNpsOpS+3mzBiO/Jg5nbyE+COno9wXHE4ZTkPhGznc8UPvA6Hud7Iwj3nC5+FvzPmm0aAblcnMm7jzPyyTAjas3IDoCKFyYRtZv6bvqVAAhs8B5n6BMa1GAjDUrAU8d08j6Jeq2/g0/gb6Kis3uu5H0QatZ+FT+BvonegHBqMNXWtTA1RYgQ1YGtNFxNqOGZ0hjZ3ANa31cbL6RrVjGcAbYl2kuLuAFQZf8VUJUVEsLS4yIFVtnDY8c9x2HYfFS19I7XusuDIIyxEWIduYNu/IKzTxjIDMxIn3t7Ph947LRdBSoYZe327Co3LFGTQNkD2d45ojJcxHz9TQv/lg3LDTdigCSCH7Mh3YjYF9IW4sst+/kst1RrhpfFod4YIvxB2bJWzo9OGNGfdbffYXV5JNrfrQMAU13Anhi9hWNiJqjbHkVHq8fg0/gb6LRqtseRUWgt/CZ8LfRUnofQ49KcFQ4JZCpMCctQkJzkDlSYCiEtwTiEBaqTGKKAhFVrNaYm/ui7ugukkvdkAwb3Xd/SDA6+CuhBOAzOXFTmvPsAv4izf6jn4SmfuozdLjvdeOQyHRMIVaFTJDSc72nQNzJHV2fSEVOi1uQA5DPnvTyEBCOJhQQXkQC8gZ6pXEwBiduGz4jkF4UC72z/KPZHPa7xtwTWsAsAANwRhQ5VyA60IwuBdxLMYNau1kYiBJgTtO5KOtKXvt5mY8N6e6iHCHC275yptPswNfdpfTGL+dtnceKqKixMpZptIXxjnKZT1jSOVRpSBpY9jEMW/8AT73PZzR6tu0tZZofU738xy48UnFUBfQrNdOFwMZxslUAJVOm1otb1P1Kaxk59PrxWLAEUy4zPdjKLniTu4InaK0wMogiLZck8NTAxTYhIpnYeoBRhp4HqPqnCmjbTRYrFMB3HyKw6NOS7aDUBzggucSQDs9lt19KxizNF0aOzJEh5LjacpI52cocqKg9Mu0fRw0bC47sgPdG4BBpGimcbfbHRw90/XYrmU4G9u/Mj6hDpEAWz4EgczH2UlIi9nymsKOJ1RwmCWMc2wMOAxD4paFuaE2abDva30Ckq6CalRzXTcB8byA4NJ8YstTV9E9mz4Rs4K5TtUXOqBwIS1Uupnh0U9QE5RHMieW5TZCJHukkDZYnZls35qV9FzWgMIsAAHbhxHDgrXyPy+aU9x909R8yrTLJXHeCPTqEjS2OLfw3Na60EjEOSre+LkEdPqon6Q03a1zjvaCP+VgfNaRu7Ay9JrVmsce0bjaJwupi/I4kOlV6rKRearJAPdNMNuBce1wTNdgmi4uMREANcXZj80D0UWsdGDWVKnfJcxwPec4ixg3vz/suqFNK/r9AY0Vq7oDHtcbSTSLWjnLp8AFWzR3EDtHydoYMDfIz5p9CqwNABaLC0xsXXVm+8OoUSn9EFC20g0QAByC4QeCI12+83qEBrN95vUKdgcIKAgrprN95vUIDWb7zeoT2M8W8UBavOrt95vUIe3b7w6qqEODV5CKzd4XkUwKCvTCEycrc/oiYzqsighJ4eqYxsLgRgKWIMKXWb8LAd1Skf+YVYCm1mWhrQ4gA1KYuY/MD8k4fMgOtLYnE3HMzs+HlsTNV1ZYSBnUqED+c5pA1g0nsw8Y9rp/L744/NVanDcBw3AfU2z+d2ZTlqLsC6mzabn7yVDUtoTGhYMQ1oTmBLYn0woYmGxqcKa5TCppsU2ZtiH0zB5H7KDR6f8IbA3/xV7qdjyKGho+Xj6KWTx6BcyPZ25/24oG6NFxfhu5cVpsowi7Danwsx97RjMojtS7ewDzKLRqcMHj6q+tRuYtZLayBlvSvZp7y0SPZ9/VTVQrK7XHKB5lQ1aAOfe55dMlSNE7I6lYbJd8N/PIdUgh53NH9TvoPNXvakuC0TLTIzow29473X6DIeAXnhUEJZCdlGXrkfg1OI+YCztY1yadRhDu6x14NxFh9f7q3XzyaFTBcgAzsEEZHaeSl10D+7uIDfZMEEk96ztl9srox9Pv5DL8MgTewQOp7iR5+qOm+wabOgWO3iDtROCi9gSuxcD5IHVN4I8J9JVLgluCdjEBwORB5LxCJ7AcxKS4AZE+Bn1kBVYBFASuEP3jxF/KyAje0nxn6eiaAcKg3ri8Kg3O/pP0XkwHFEEKILJsdBhS1tbUWHCajcQtEiQdx3Kpqzquq2duKrZDyZIEQbQZJFgRHRVDgbfEJp9Dr9aAujtKYAEkBwxZ5YtnRK0rWNGG3GLHTMEguInPFlHJatKkMyATxABHBJ1oxhawOAANRkyALTOfgqjKDklQnZ1mk0YntaePOcTYP6fh2eaDV+n0S094Yy+qbENcO+6JPRda9xzkUf92O+R+rc3Pv+mas1LRaKZAAgPqgW2do6LpS4VED1DWMOIL6bhANngOuSInI5cFfo2nU3+y9sjMSJCNtFvut6BL0rQmVBdotMHKJEbM/SywcogXgxmn0uiRSbJm973OLPiVTTaVkyGV0gq6bVFSqDnyv6K6hJ2RzUmM9DsFlTRooWU1oaPSXT2fBLLNJHDkyUgG0EZoKoBeXvx9mY0t8zl94zLqUbqd9PMLZqMWfWGa8jtnY/cs3x5GzLrU1I+ktKqpagXnWd0JED6SQ6mragUz2ppm6IarwDAu7cM/HcoK+ImZGEGMOw8SczeyJ2pKYqF0BwdJIde5m4K67VND/AGmdFonFGqoj11WAovB7pgCP5gLb1n64pObSqOLjhc0wIHdmM7WxbfBU671dRFMwxocSxoIFxicBYeKz9Z6LTNOo3s2h9NpLjAExduEcdu5dGKtffyKS1o16zwW5SAJJ2Dx38ApaJqMs7vSJGwgbWjfC4NV0CB3GxAyElCdUUf8AbnnPzKVw5fj9gPbWDvZvw+R3LhJ5eaydN/Z9heHMlotLcRwuAkxbIrQpUIaAHHIbSTu2lNqKWmII099+aFxjgFx1D9Tj4oeyH2Apso46oEs1OXWfRGWbvQITO/yVWhUEDx/4leRAHf5LiLQxy6ClufeMyia3ab+gWYw2knKw3/RG1lxGyfNCagGZA5kBC7TGNzd5E+gS2xFQHVSa0ZiaxptNVm47ZkTnkvfv4iQx0bzDQeU38lFrHtqoYAGsHaNi5JNj+a0dFeOL4k3oTNBmlFxwCA+Yxj+Gfh3u/Sn6lZgpYReH1bmw/iOzOSiLZaGF5Jy7JrA2D+qDYfqmEzUzHsp95rXjFU71y4EPcDMg7dqJr4dBRsseD+r4e8PL5qgOJ2R8Rj6pFLSRtkc8uokK6kZyvyXMyWdp0ydv9I+ZVNKkNonnf1QMaFRTaFDZm2UU1ZSKkp2VVJyDnyFlJaVBtll03XC0tHfZex7LnFZNnn5kPXl5eX0hzHln6Q0XVz3QFnVn3Xj+1skeFR6muJOyWqVHVKqqlRVXL5ts9HGieo77hS1CVRVepajkI6kT1AZz6AJFSmDtPUwnvKQ4qjQyP2gMU2xb8WlMyfzZxtSNd0G9g8tIBDHQfexAyDvlUa7qAdiDkazSZ3Na4lRaS3A12Kezc14ZP+mSD7XPyyXVDlEroaGik9myc8DZ6BdcVPqqrioUnb6bP+oTnKJabGKq/fQj5oHDcmOS3FKxoAlA5E8JeJUOjhQlEUDinYDGheSxVG8LyADbRjaeseiytY6y7OqKXZSXRDnv7hnnxt03rXkoKtMGA698vvl5J45pP4toHG+RMztR7TI4Ne1voJQ0hXaXFtFoxOmS8FwEAQJ4ifFXtGHL75j5pofv+oQ83cv78xUSUalQGTo5cd7qrD03IdZaZVhn4WCKjIcXtcJuIgc1qMcp9PP8P/7WfNEMicuS/vzCgWh7ZPZODhc1DUZJ34t44ZItS6ZV7Jv4JcCXmQ5oF3uNgTPBcovxPDf9IHun33D8nwjZvjherU7vwm83/wDdyJv4drxEMbpL5kUHtO8Pp+Ym6ZTq1C4E0XNzktexszEH2uae0qfS63eDTuJmRGcRc8CsLvoBeyvUGTHH4iz1DgqaWsO8Gua5rrbiL2mRx371HoVYuY05W8bW+Sqm3iOfOVmyGadJ8qqnUWXTO/qraKgxlE0KVW/IKyhWWNTfMnifK3qrdGqWHJXjyOLtHLkx6NllZEa6zhWXu1Xqr2nkUas5PclFerKhqvuF2rUsVHWq92eRXm587yStm+PGNqlS1E1z0h5WDZ1QRNVCleg0vWEPwNY5zvvLeo6ukE+0yryGFo/7T5q4nSosOvXa3M33C56C6iq6S4txMaItGI7z7o57YU7K7mB2GjUuXEjugGSY/NxSqmlOtFGrEtmzdm0d5bKD6F0T66p4jQOO/aFwkhrRDCdmVwNqCvXZUY5geQ4ghwLyQ3zvwU2n6wIr0vw3tALyA8AXc0CR3oMX2r2laxY0YmsqBwmSWtIfvxQf8LqUHUfXUA9XuLNGouYZmmyGm+y99gF1a/SsNnjDxFwel1han0/8BrTTqEhhY3C2RE5zO23RW1dZZHsa0ggmaZFoNpKMmN8T11Y7RpNeCJBBG8IXLEOkg1MfZ15wkd2k5t5HhlOaadYvFgyo7nSeD1iJUPDLoHEjSckueOfJZrNfUXOwkVMYMFpY4kRmSBktEVQciEpY5Q+ZDTT5AOLvDqUMA8ef0RueN46pbnD/AAlsoe0ryUH8T0K8jYiiV1KJ+wia5Z0UOBXQNyAIgpsQxsfdlFrucNMAn+KzLPIzlwlNdpbMWGZf7rblTae980ZwsHai5v8Alcb3AC1xRammKXItfUwsvgDQBEYv5cMbcoRagcewZOffmd+N2azdFFQvD8Q7OT2css0mIeRNpvG6dk2o1QXCkwluOccYbGznbDyO1XOFQrv8yepuNfu67P7qapHa373cbbdc3HJRs017zDAZEy0FsjcDJxb8l0PJqGaZacIv3eM3JuFjwNFI2NWn8Nt5z8e8Vc0ysLQazuzGGmR7VwW7zkJv4rQoV3fmaRAztPHas5RpkNGtTKqa+ByUNJyPSq2Gm87mn0WTM2ijRqoFLFvE9dnmrdHq90fd1g6bXhjWgziw5XiAJnyVw0kBwFxi3iLj+3olRMoWawqou0ULHpgqIsxeMdXfYqIVZp/y/fmjq1LxszPy++Cy9E0keydjibAm02y4z5KepcIaNHR60saeAXnPWfqyvNMcC4dHFUGonyNOHYNeDn4eSRUfxR1HlKeTvTRaFPcOHkpqhG2PJOe1IdA2ALRFJGJrDA6uwWgUqrjlGbBfzUGiVHANa8dxxOGTtk+38lbpjp0kOYMeGkZn4xdu8hBo75pgTiL5tA3/AJt0LuTqKXrqUK1GA6iJNg54AmMnG53q8ho+ys79nBgoRmA+pJF8nEEx4bFp4pusc+sj+41yFkjj5pbuR++ZTSUBKhMZJV0ds4sAxRnab2vv2dERE7Gj75JrggcFpxt8woUaXLwH90BpDeepHomEoSmpMAwwcep+q4utXk7YUGQF2EsuheD9yimMaBxWPUbpHaxUd+EZgswgDcXA3O4+C1hPLl9V4AYvA+oV458F6TE42Ss0R14eYIA9inECYtHEqTWWiOxUmdo94c8nA4NAGBpcSLchBtdbIG5ZmkaWP3pogucyk6GjMueQPCzTJWmHJKUtfR+BMopIsqVDhEVXOxd0MwMknaMu7G3co9S6M91NodUcOzc9hbhaWghzvE+KtoaMWk1LOqO9oDIj3Wbo89vBep6jTUrtGQqBw4Y2gnkZlHHUJcP3/H5Ci4aC6ZNSQQP9NuyYiMs1JWbUZUPfxtAaTi9qRcBsDMjEL77rTaFA6oO0qEAOMMEHZbP+yxx5G278CqRratqjCYyxvjliKvL5Bi9tiydTxgsZ7zvG602HwWGT5mS0Wseptc1AKR4kD5nyBRAlZH7R1rMHEuPIQCfNKEbkkJLZVrGscbOGHu8zIFtpDD1WqCHNubuAM7trY5L5DtA+qLuLi90SZJDGxh/qK3NFpsa2C1rjmJAkzs8DI8Fc8aSQ5I2tHrSJ8DwIsU8VBE7FkaO0UzAsHbrDFnYbJHon1yXd0G+Z5DIePyWDWzJxK9mIi+Zts3eCzNEdNR0WmSOYMgf0uTKneABc6DM3GW0Zb/msljWtff8A3GeLXtIBjZeE4RsuMS/VFX+I3aHEkZxJIPm0q11RYWqaoFV434yOTah+p6LWc9VkjUhNbGGogL0pzgludz++alDSGOcpKzcToJMAC02zP0R1KhG5ZdPTsVQjIXG4uwnZu2rSEW+RSRBpLGnSXtkz2bLkmBczO3dZQU9GYGy03M4icjc+1u4ELUeAa1U5YG0gHSBhPedt5rP0PWLsOHJvekgtBdczgOz7hd8G2td3gDPfsu0OpPGJwAqOEAxYxs8SteoyIIJmRtz571jfs00Op1IMEVXQQdhAI5haDdJk4ScsnRDSeCzzpvJKgjyKnFASvFyAuXMkyzxKBxXi4b0BdxVpDPEpZ4LrnJZcVaQhwdwP34ryBpMLyqgOhkZIw5DiO7ofquh3A+Sl94xoKMJA8UYcRx6qGgHhZDaBfXrVBPdwU4aS0mG4jBBzl2RWkKu8HosnUmllzHdmJc+pUeXH2WguMfEYAt1W2GMlGUl3L1/wiXNIfVrC2HtXEkgfimbZyCZHjCn1eysyu7E1xNRocQHtyaY9okk2IVuiaFhc8tJFSxLnXxTiMOG7LLJBWr/+4oyMLvxGEHiAZado7ua14ucY7VfsTX1Ku/JPZuzyc5rhEC0F1ryl0ziqPBp4SMORZuyzutRrlBTaHPqY7AOtFpI9TfJc0Ml3ouhmrXvwnDTjvOv3d+y9loU6jwIwOz2vBjzU+qnmHTse7h4q/HwWWSXxNUI9Tr1Bmwkc25eBWVrvSO8XEQGMaDcfnqA+jPNaT37JieMbF8xrRwcKomPxGNu72g3DNtwMmeS07PHilYF2pGkVWl0NikbESBOG5vYmTK3WiPxJtM2sMJzd4+14L53Q6zXaQ8OcQzs2C097gYH3C2xVptFnHkZjPknmT4v4EaNf2TeIvO4i4Pku6FVJbi2uuRui2Hwj1WXT05hini9k97O7R7M87dCmVdNa12EO/i+RHtHxb5hYe7fImi4vN3R3XGDG7Z1+azNZ0y+o4AYSaYzjc/5tC0TpLIiRERHDcs2ppYGkU5NsDhOwxcTxuUY7t6GhWg1pfTqCA0uqst+vvDPi3zW2XL5WnWbTY6HNMV8WHFctxCC0fCSP8L6FwG5VnW0/XrY6HOeluclEpNapAzi4ElYoEjEqabpPaODiwCSAcDiBnleQbblPTqPJb3wMxLaTtk5SfuVWWE1T3j7Q2T5ePouaPiOCHQSSCYkGzsr5r0bSXJev4GkZ2jueKtRxM95ol1J7gXBoiRMiJ2yu6O4mkSXtw3JaaT4JBNyQbFN1XSc9rnYxDnvdDhY3gOmdwUWhS9oxFowiWgzD7mCWxfgujTvur1yJE6kc8YwIglp7zHkGRY90z4LU/FmMbSLm9Gqfnf8Asp9QmKsEyHUWnxa4yOjgt17Rt9Vl2jLwz5BFaMGrpWksMBrHMP5sFTujbY3jqtak8kAkZgXGRkccl6rhGW45SUtlIQIbsAubWWU5RlFaopRoY56Wao3hew8hwuei5h4nrHooSRQLqo3pXazkCVzS2AMMZ9czCVorRBG4mL2326rVRjw2LrRU1x909R9V5cFMLyWgoMm6IOQEFeIU0UMkIgoaOLEbyMwDsg4VWxE4NAmd0qthY53utcegJWfq3Qmsp02vaDLWwZcO8RJaYNjOR2puu57Ej3ixn9bg0+RVOk1GtBDhI3K42oUur8P9IfzBfuNPPDG843bPFZel0v4dVoIY2oyJLiXYjhLr5C9t6CnrMVH9m7EWN5S/cH3y371driuDSeAL4cQ2AYTI9FpGM4SSlu/AltSRrtJ+/wDCz9FqAl+O4xui/wB3SqemyMTpIEWFtg43SdX1GOaS5tpsIFrN+ixjicU7LtGvquoTjB2O8YMlXYl8/ouljG9sXkQRbfuVjNMdeIMTmIyjdmssuBuVoEaoPBfLV3tIpE4fxH1nkkXtjAvuuLLXrdp2bnyIwuMSRkOC+abQfhBlncpP2E5teTmc1v2TFzd+qZMma+qqYdVqOtmQAQCCGhnDIzmtxlBhEgN8QPGdy+b1BTc4wDBPaXPMAbP0rQdRqAEhwwvcGQZncXDYDAhLPBudWNPRXQotxY8LfxLXGwXZG6wd1TX0Q4khje7GHLP2js5DqvVabwwmW2GIZ5tuNnCE7RmENF8xJ5m58yuaU3zvuGNYWETgAETsy4qHSiBUpOwWLnMiBkWyCeMjJda52M07QDO0zIxRyF/JJ1xTeezbiALngAgG0gtJz4pwj8aV8/IRJXrSdLYBYAOAFrlkdARsWzR0jE1ro9oA9RK+c7xe5zXQXAMyGeBpGzKWLY1SSaLOAjoY+S17RjqCf28P0JFheeP34qd1IOzBNztI280dZ+ETHms6trMggRn4+f8AZc+PHJ/KUeqUwHG352fmM/l27ln1ninTDgYIDjEkgS10Eb5Xqumd52ZGNpiY3bRyWdrKoHUmgSB3bbpmTOZXo48UtJkykqNPVtIuptDXEsaxoyEOOcE+6D19Z9HZNIBxh8OLOAv7PDfyR0tOew4C7ZaA36WUmiaSeyLTc3iwtORnOeS04J233oVo7oFTAdHLzHdc3Zhh0RfPNfRho2L5pzHuoUX4hha6m0DCMWcG+7Ky3zSIIvaYiB9hY9pjbTv6jxjTyQOKIsQlp4LkSNAHGUqoSOPO3mje3gEl3FaxiwItMe/CZiO7aSNo2wg0Zz+9hiMW0mTYbIsqtNBLDlm3/sFLQpYi65iScyJs3OLLqj8m0Q+ZY15jZ1P0XkLdE/UepXlFRG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050" name="Picture 2" descr="https://encrypted-tbn2.gstatic.com/images?q=tbn:ANd9GcToNiQ3xNyjddRlSgD5iKugNXB8G8Jpnu18BCzMVxBmvJAI5Rnz"/>
          <p:cNvPicPr>
            <a:picLocks noChangeAspect="1" noChangeArrowheads="1"/>
          </p:cNvPicPr>
          <p:nvPr/>
        </p:nvPicPr>
        <p:blipFill>
          <a:blip r:embed="rId2"/>
          <a:srcRect/>
          <a:stretch>
            <a:fillRect/>
          </a:stretch>
        </p:blipFill>
        <p:spPr bwMode="auto">
          <a:xfrm>
            <a:off x="2438400" y="3657600"/>
            <a:ext cx="2143125" cy="2143125"/>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381000"/>
            <a:ext cx="5715000" cy="2743200"/>
          </a:xfrm>
        </p:spPr>
        <p:style>
          <a:lnRef idx="3">
            <a:schemeClr val="lt1"/>
          </a:lnRef>
          <a:fillRef idx="1">
            <a:schemeClr val="dk1"/>
          </a:fillRef>
          <a:effectRef idx="1">
            <a:schemeClr val="dk1"/>
          </a:effectRef>
          <a:fontRef idx="minor">
            <a:schemeClr val="lt1"/>
          </a:fontRef>
        </p:style>
        <p:txBody>
          <a:bodyPr>
            <a:normAutofit/>
          </a:bodyPr>
          <a:lstStyle/>
          <a:p>
            <a:pPr lvl="0" algn="just"/>
            <a:r>
              <a:rPr lang="mr-IN" sz="2000" dirty="0" smtClean="0">
                <a:latin typeface="Arial Unicode MS" pitchFamily="34" charset="-128"/>
                <a:ea typeface="Arial Unicode MS" pitchFamily="34" charset="-128"/>
                <a:cs typeface="Arial Unicode MS" pitchFamily="34" charset="-128"/>
              </a:rPr>
              <a:t>	पावसाळ्यात वीज पडून उंच इमारतींचे नुकसान होऊ शकते. ते टाळण्यासाठी इमारतींवर तडित वाहक बसवतात. तडित वाहक तांब्यापासून बनवितात, तो टोकदार असतो. त्याला तांब्याची जाड पट्टी बसवून पट्टीचे दुसरे टोक इमारतीच्या तळमजल्या पर्यंत नेऊन तेथून जमिनीत पुरतात.</a:t>
            </a:r>
            <a:br>
              <a:rPr lang="mr-IN" sz="2000" dirty="0" smtClean="0">
                <a:latin typeface="Arial Unicode MS" pitchFamily="34" charset="-128"/>
                <a:ea typeface="Arial Unicode MS" pitchFamily="34" charset="-128"/>
                <a:cs typeface="Arial Unicode MS" pitchFamily="34" charset="-128"/>
              </a:rPr>
            </a:br>
            <a:r>
              <a:rPr lang="mr-IN" sz="2000" dirty="0" smtClean="0">
                <a:latin typeface="Arial Unicode MS" pitchFamily="34" charset="-128"/>
                <a:ea typeface="Arial Unicode MS" pitchFamily="34" charset="-128"/>
                <a:cs typeface="Arial Unicode MS" pitchFamily="34" charset="-128"/>
              </a:rPr>
              <a:t>वीज कोसळल्यास ती टोकदार तडित वाहकाकडे आकर्षिली जाते, तेथून तांब्याच्या पट्टीतून जमिनीत वाहून नेली जाते आणि वीजेमुळे इमारतीचे होणारे नुकसान टळते.</a:t>
            </a:r>
            <a:endParaRPr lang="en-US" sz="2000" dirty="0">
              <a:latin typeface="Arial Unicode MS" pitchFamily="34" charset="-128"/>
              <a:ea typeface="Arial Unicode MS" pitchFamily="34" charset="-128"/>
              <a:cs typeface="Arial Unicode MS" pitchFamily="34" charset="-128"/>
            </a:endParaRPr>
          </a:p>
        </p:txBody>
      </p:sp>
      <p:sp>
        <p:nvSpPr>
          <p:cNvPr id="4" name="Footer Placeholder 3"/>
          <p:cNvSpPr>
            <a:spLocks noGrp="1"/>
          </p:cNvSpPr>
          <p:nvPr>
            <p:ph type="ftr" sz="quarter" idx="11"/>
          </p:nvPr>
        </p:nvSpPr>
        <p:spPr/>
        <p:txBody>
          <a:bodyPr/>
          <a:lstStyle/>
          <a:p>
            <a:r>
              <a:rPr lang="en-US" smtClean="0"/>
              <a:t>© Jnana Prabodhini Educational Resource Centre</a:t>
            </a:r>
            <a:endParaRPr lang="en-US"/>
          </a:p>
        </p:txBody>
      </p:sp>
      <p:sp>
        <p:nvSpPr>
          <p:cNvPr id="3" name="Slide Number Placeholder 2"/>
          <p:cNvSpPr>
            <a:spLocks noGrp="1"/>
          </p:cNvSpPr>
          <p:nvPr>
            <p:ph type="sldNum" sz="quarter" idx="12"/>
          </p:nvPr>
        </p:nvSpPr>
        <p:spPr/>
        <p:txBody>
          <a:bodyPr/>
          <a:lstStyle/>
          <a:p>
            <a:fld id="{065DD117-FB78-43B1-86B5-B103C64D5DF1}" type="slidenum">
              <a:rPr lang="en-US" smtClean="0"/>
              <a:pPr/>
              <a:t>17</a:t>
            </a:fld>
            <a:endParaRPr lang="en-US"/>
          </a:p>
        </p:txBody>
      </p:sp>
      <p:sp>
        <p:nvSpPr>
          <p:cNvPr id="13314" name="AutoShape 2" descr="data:image/jpeg;base64,/9j/4AAQSkZJRgABAQAAAQABAAD/2wCEAAkGBhMQERUUEhQVFBQWGBcYFxcVFRcZFxgYGBUXGBoZGBoXHCYgFxojGhUXHy8gIygpLCwsGyIxNTAqNiYrLCkBCQoKDgwOGg8PGjUkHyQqKTUpLCkvLCwpLCwtLCwqLDUsKS0sKSksLCwsLCksLiwuLCksLCopLSwpKSksKSksKf/AABEIALcBFAMBIgACEQEDEQH/xAAcAAEAAQUBAQAAAAAAAAAAAAAABgEDBAUHAgj/xABXEAABAwIEAwMECwkLCwUBAAABAgMRACEEBRIxE0FRBiJhBzJxgRQVIzNCU3KRobHTFlJUVYKSk5XRJDQ1RGJzlLLBw/AXQ0VGY3R1g4WixDaEo7ThCP/EABoBAQADAQEBAAAAAAAAAAAAAAABAgMFBAb/xAAwEQEAAgECBQEGBAcAAAAAAAAAAQIRA1ESEyExQQQiMmFxodEUUpHhBUKBscHw8f/aAAwDAQACEQMRAD8A7a++lCVLUYSkFRPQASTbwFa7DdqcI4JRiWT4cRIPzEzWyeaC0lKrgggjwIg1855ngFMPONK3bUUnxgwD6xB9dY6upNMOr/DvRU9XxRa2JjD6GczJpLfELjYb+/K06d486Y3tVrLc7YxOrgOJc0EBRTcAkSL7H1VybNcUU5LhGymCpxahExpSpd1eJUqw6eipv5LsrLOBCyLvKLn5Nkp+hM/lUrqTa2Pga/oaaOjbUm3XimI/pP7SmFKUrZyilKUClKUClK8uICgQZgiLEg+oi49VBbxeIDaFLIkJBMDe1Xq0ObPLbQppR1haSEqNlp5d6LK33t49ayMLiF4me9w0CxCCdavyvgj0X8RXjj1lJ1p0f5tv37dm3Knh4vDbUrGGNaS4GdaQ5p1BBUNZSLSATKgIuaya9jEpSlApSlApSlApSlApUOx+eYzGYp3DZeW2UYchL+KdQXIcUkK4bLYIClJBGoqMCY9L7ms2/Gyf1ez9pQTGlQ77ms2/Gyf1ez9pT7ms2/Gyf1ez9pQTGlQ77ms2/Gyf1ez9pT7ms2/Gyf1ez9pQTGlQ77ms2/Gyf1ez9pT7ms2/Gyf1ez9pQTGlQ09nM3FxmrZPRWXtAHwJDkgeis3sr2jedcdwuMQhvFsaVK4ZPCdbXOl1rVcCQQQdiPGAElpSlArm3lU7JqV+62hMAB4DeBs56hY+EHka6TQiqXrF4xL0+l9Tb02pGpX/ALDi3Z/KF49GGwqZ4SCt59XIa1FCR8rht2+WTsK7M00EJCUgBKQAANgAIAHqq1gsvbYTpaQltJJUQhIAk7m1ZFRp04Ya+s9XPqLdIxEZxHz6yUpStHhKUpQKUpQKtvoKkwlWk9QAT4xNquUpPUanMMqTw1KKlqUkEypU7co2A9AFXGcsUzdpUn4SV+ar0ECUHxuOo51k5l7y58k/VWSK8Uen0+fN4jriOv6/ZtzLcEQxcxytrEI0PIC0zIndKhspKhdChyUCCOtazgYrC+9k4tn7xagnEJH8hwwl70OaT1Wa3tK9rFgZZnjWIkIVC0xrbWCh1E/foVCh4GIPIms+sDM8kaxEFxPfTOhxBKHETvoWmFJ8QDB5g1pcbmGOwa2kBs45pSwFOJSEPNovJWBCHDcGU6ZgjT8KglBUBEnew8f8RXnjJtcd7zbi9ibdbAn1VjZhgS6WylQSptesSnUD3FoIIkclnnUdHYdRMLeUUJSkIMqLmoM8PUdgNJ7wibze9BLVKA3t/wDtqrUeR2RAUFB1QhUwmQI4zj0EaouVgE89Arxgeyy2XmVJeUptsd4LUoknhrRYbd5S9aiSZKR0mgklUNVqhoId5Nv9Jf8AE8X/AHdb9/OS2twLbIS2jiKUFA906wCBvPuZtWg8m3+kv+J4v+7qXLwyVTKQdQCVSBcCYB6jvG3iarMT4XpNY96Mte72hbFk6lnXwxp03Vo17qIGxq/mOZcFKDoUorUEgDcHSpV9IJ2Sdgau4jBtqBK0JPwiSmTITE+nTb0Vr28zw2IR3gkoToPfCSkapSk2nT0vETVZmY6TLataziYrOI7sr22QlxDa+64sSEzMbwCfHSqOuk1iM9qW1oUpKHFBOiY0GNc6Z79jbY3Ei16uNv4WUpSlBJ0lOlskRqIQZCYAlJg+EiqJx+GjzbEhuOCu5RJCY0X0wbcqjM7wtFK/kld9vWgrQZCwoJKSBIJbDnIxsd+tUb7QNEhMkElIAKYnUhK5HWAoTG0jqJ9nF4cmCUai4EkEX4hQCARE6tEeqsgYJu3cTYhQ7osQnSCOhCbT0tU+1PaWc8Ed6z2WMtzZL86UqTCUKhWmdKwSkwlRIsOcVGv9Yv8Apv8A5lSzDYFtr3tCUSAO6ALCYFuQk1E/9Yv+m/8AmVeucdWd5rNvZ7JnSlKlRrx2gwx/jDP6VHOPHxFVGf4a547Nt/dUW9N64DVKDv4z/DfhDO4HvqNzsN6r7e4eAeOzBMA8VFz033r5/qtB38Z7hyYD7Mn/AGiP20GfYY7Ps3291R+2vn+qg0Hf0Z5hyQA+ySdgHESfRent7h4njsx14qP21wCapFB39Wf4Yb4hkf8ANR4ePiPnp7f4b8IZ3j31G/TeuA1Sg7/7f4aJ47MbTxUR9dPb/DfhDPP/ADqOW/OuA1Sg7zmGcsFtSQ81JQYHERJkWgTesIZmSY9n4Wdo0Jmf01cUoDFU4Pam3wj6Z+6c9MO541OKabWvjtnQlSo4BvpBMe++FbdhzUlJ6gH5xWjwzqlZWFLJUo4YklW5JaJk+NbnB+9o+Sn6hUx3QvUpSrCzjWVLbWlCtClJIC4kpJEagOZG9R9jsk62lKEYpxKUJ0oA1DSkB/QCArSopLrXK4ZSDvUmpQRo9msQQB7KXICYJKyQoJcTqHeG3EBgzJQmfHY5PlTjJUXHVOEgAAlZSnvrVbUozZaU6jeEi/IbSlAqhqtKCG+TbfMhz9ssV9IbI+iplURzXsvimsSvF5a60hbwTx2MQFFl0pEJcBR3m3Am0gEG0i16cfPPist/TYn7KglykyCDz/xyrCbyZoBYhStadCtbi1EpvaVEx5x2qPcfPPist/TYn7KnHzz4rLf02J+yqJiJ7rRa0dpSJ/KGlrStSSVJ06e8qBpMptMb0eydpYEg2WpYhSgQpUyZB8TUd4+efFZb+mxP2VOPnnxWW/psT9lUcMbJ5l90k9qmtWrQNUg6r6pBB33iUgxWXUQ4+efFZb+mxP2VOPnnxWW/psT9lUxEQrNpnvKX1DB/6iPhlon14wx9Rr2p3PSLN5YD1LuJIHjHDE+iRWf2V7Lqwpdefd4+KxBSXXNOlICRCG20/BbSCfEkyfCUJDSlKDg/ZvKU4l3QonlEGLqWlAveANc7HapXmHk6bYTqUVHoAvnKRuUWF6j/AGKXpeKokpDZAkAn90M2EkAnoOdT/Os4LzdmnEQJ900pCvdGxAJVE0EfzLydNsJ1qKiO9ZLl7IUrm2B8GPXWP2h7AJwrCnJNgY783CVKuOGLd3rUqz7NVOsqHCU3CXFStSRMNqSAOveWn1VY7V5mp7CuBTK2wEOGV2BIaXYWuefoBoOS1J+x/ZhGNkKJB79wqAAjhctJkni+Hm+NRipx5PcQpoa0ILh1PApE6o04e4hJkSRPqoMt/wAnTKXUNSolZ31wB3Fq+8MnueG9Uf8AJ20h1LZKyVlIBDgAEh0mZbM2aHz+Fb/E5g6p9tfBhQVAbKlgkcJ3vD3PxPLkapjswdLza+GNSVoAb1OaiOFiv9j4zzHdNxaQhHbDsmjApTpKiSpIuoEQQ5/JF5QPprQ5ThUuOhKpiFqMGCdDalxMGJ0xMGpt5RsQtxkKcRwzraAEqJI0YiT3kJ6jr6rTEOzyZfEx5jxvtZhw3jlQTfF+TRlpOoqUQOQXc+vTb5qs/wCThrhIcJUArhmAuTC1JBglsbBXSpJj81dcb0qZU2LytRVAISf5EX23FeWMe4phpCmglPuPe1ORCSg29yi4TaSNxQRkeT5r2Ol+VgKShWniAka9Np4QmNVc/SbCuwYHGuqwrLamgEaWAXJcggFFwC0N45xveK4+nYeqg7ZgP4JT/up6fFHpW8wfvaPkp+oVosvBGUpnf2Kd/wCaNb3B+9o+Sn6hUeRepSlSFKUoFKUoFKUoFKUoFKUoFKUoFKUoFKUoFKUoOI9iXdOIkkADhEkmAB7Kw439ddL7UYxCm7LSSElVlAxC2777Vxhp9SCSlRTIgwYkSDB6iQD6hWS1nLyAQl1QBEETYjoZ3HhQdb7VZg2po6XEGELJhaTABRfewFY/bbNGXMKpKHW1EhyyVpJgYd47A+Fcx+6LExHGWBEWIFulotYVbdzvELSUqedUkiCC4ogjoQTQYVTrya4xDSgpxaUJJeSCtQSJKcMYk+CagtX8NjnG50LUmd9JiaDsOLzNk4lpfFb0hYSVa06QeA+YJmAbi1WsZmjJxbaw42UBaElWoaQTh8WYnadq5YntBiRs+7+kV+2qq7R4o74h79Ir9tBM/KZj23W08NaVhKm50mYkP7x6KhWR+/f8t/8A+s7VnFZm66AHHFrAuApRN+t6x23CkgpJBGxBgj0Gg7jmObMOoCUOtLKjslxJJASSYAPhWG3mjK8IwhLrallLQ0haSqQkSIB3sfmrk6M+xI2fdHoWofUa9/dJioj2Q9H84r9tB1TC5wyrBMIDqCsow40hQJmWwRA571xlPKtgc/xJ3fdI8VqP1mta6e6fQfqqJnEZIdsy7+CU7fvU7fzRrfYP3tHyU/UK+e09scbw9HshzRp06ZEaYiNtoq4z23x8ADFOxcbjkpQ6dBXi/G074ej8PZ9DUrUdksSt3BYdbiipam0lSjuSRuau54+6hKOFN3EhZCSohEGSAEq5gDY78tx7YnMZYTGJw2VKjWDzjGakpcYgS0C4QonvNlSlFKBEa4RY93c2qjWc4zSlSmIlKdUJXYkYfUoouowXHgEgz7mbmbShJqVpcpzLEOvLDjSm206wnUmNUFvSq/ylixIOmedbqgUpVl/Fob0hSgCo6Ug7k7wPUCfVQXqVYGOQV6AoFWkKgfelRSD0uQQOsHpRnGtrJCVA6SUmDzEgj0ggg9IoL9KxvbJqSnWmQCogEWCdz6qv8QdRvG/PpQeqUpQKUpQKUpQKUpQcT7DthWJA2PdAPManW0GJt5qiPXXRs7y9LKJQpUm0kg/CQLCIm/SucdigS8oJMKIb0mJAV7IZifDlU/zpnEBv3dxJsNOgCyuI3e6Rb1+o0F/PcsDDetClahr87SR704RbTFiAfVWF22ydLeEWQSTCtwiLIUZskQQQL1fz5h4NKDzmoFC40aBcp0Xlvos+iNjVntUw+nCuF5wKGh0AJ078JcE+5gkQDz6UHJanXk1wiHSUrFvdCbC5SGNMne2pdvE1BanHk9acWIaVoXqeOqUxAThgQQUKnzpm3PrYJdi8qbGJbbCYQo3A3Pubp3MkCUjaNqpjcobTiG0JTCVlAVsZGjEKsVAxJQnaNqt4nCveyG0qdJd1d1Y4YAHCdtBaM7H5xe0VTG4V3jtoLquLrQUr1NwBwcVyDI/lemRe0EI/5S8uQyhAQIGpE+tL/P8AJ+gVD8hA44n71wiQDcNLIMG0ggH1VMvKNh1oZAdWXFFbZBOkQAl+0JQnmre9Q/s8oB+/xb+xg/vd3YkGD6jQdczPJmm2ipKbjYm/0G30VY9pmvYza9MqIZJJ5ypEyNrybRzpj8HiEtniu60baQEAmxAvwuteGcO6lhpSnVqbhohMt7d1SZhkTcDmJoPCcobOCbdiXFIaJNrlZRNgAL6jyrjSvM/J/srsmBwTycKypTqi0EsEI7nm9yAVBoExbpMcprjbnmn5P9lVt7spjuwECrjCe6Pyv66qsBVX2l9wflf11V87PZ1Idr7JP40YLD8NrDLRw06SrEOoVEfCAYWAfQa2WSZjjluvpxOGbaaSfcnEuleuwkaSkEgK1d6Ezax3PvsP/B2F/mkfVW8r6HT92Pk5lvelFsH2pfVpScMpSiEyvvIbKlPho6JClFCQdereIlKZtcT2pdkThXADpsoKB1e6hSfNIKtTUJmEkFJ1DUmvK+2CkPutLaJCFpSkpNzIVO/wjpGlNiqbWEnw525BbWtDKjpFlEwjUS5pBMSAQ3zAMqQndVXVb7J8cp9lDikFsqmUEyRCiN4HSdhvWZXlpUpBPMA/RXqgVhZplacQEhSlJ0rCwU6QqU7QoglO+6YMSJgms2lBFWeyuECkt8UqcQtCtJW2VyOM4ApITz47ituQI2msrFdjWnCZW4AVur0jhgS7Or4EnziBJMAxXrH9k0vKcJcWA4vXA5K4Qa6+aQLi03BNWk9im7SoqifOSkqIIQCkqVKiPc0gSbJlN6D1iuyGGupUoBKgI0JCS7CCEnTaSQB6QNoFUd7GN8RC0K0aXOIoaUnUeI24eQ0kqaTKt451bc7DoUZ4rkatVgmQdSFBQMWclABcFyDFbrKMuGHZS0CSEzczeSTzJ67bdIFqDMpSlApSlApSlApSlBwvspjUsv61mAkIMSkTpxLCiBqIE6Qo78qnub9q8PiUKCFJshXnOMiTqRYe6bwCf7a5TSaDrGf9pGXmzpUkdxcansOJJKISIdNzfeBasXtV2sZxGHUhBE6XD76wd2XEgAIcUSdSk8q5jSaBUs7D5+1hDrWebgIBSDC0swe8QDdsixmonVJoOqO9s2FuodBT3Vjul1oKjgup1XXAEuC0z4V5xfa5kvoe1N91ae7xmySAziEkykkDvOptvXLppQTXt12jbxbY0FMhSLBWowA7J2sO8motlLiUugqMDQ6JO0qYcSn0SogT41h0oOsvdvcO8EpkIvJK3GgB3T0USbwLVZZ7XMnDtNKU2nSGwol5oxoTBMJUSbj6a5ZSg6fhu2jPsZpkqbBSllKjxAfMKNVgDNkmuXFMiD0ivVKCfYTyZ4NWAD54msscSzh06tGraNpG1bbDeSXAltPvuwPvnW/Tqa3GDj2qEEkexTE7+9Het3g/e0fJT9QrHk6eey/Mtut5Zl6MOyhpudDaQlMmTA6nnWVSlbR0UKUpQKUpQKUpQK8PFWk6QCqDAJgExaTyE17pQR7sK9iDhAnFuJdeaW40tYBBPDWUAqB3JACptIIMTNSGtJlp4eNxLXJwNYhPpKeCsD0cBs/l1u6BUU9rcxQtwtuI0rccUCtxStKSV6BpUkwAFJMJI82Li9bjO23VcPh6yjUeIG1JQ4U6FRpUogQF6SRIP0g6+cxUY9zQNRk6Um2tsd3v+aEFwgm5IEgbEKe1eMUHgXYDiW9HfOpCgGwuShKZkJVGjSN7d6RkYTK8QnEa1OS2LBOtZsONuDae+3z5eArDYxOYqMlCANUQQkbKWDErktwEEq865gEV7L2ZESENpIB7p095XBF5C7Di6iB0ImL0ElpWFk6XA0ONOvUs97TMFxRSDpJE6SmwMCs2gUpSg+cqUpQKUpQK2+HzZrhNtuNlWgzaPjCs79QdPK0+daNMtwJEkgDqSAPpq17Nb+MR+en9tVmZjwvWsT3nH6/4iUiazxoRLRkJCeRt3tQk3TJVNr2irSMewUqCmgk6CAdIJJ4Wkct+J39Vjy8K0Xs1v4xH56f209mt/GI/PT+2nFO39vungr+aPr9l8CdqG1XMIs60FHeVqSUjeTqBTtvJitknMnm7cIJAkAFCiRINpJJ+EDE9PXZm1NKvewXJjQsHxSRt6fRVigrSlKDtmD/gpP8Auv8Ac1u8H72j5KfqFaPA/wAEp5fuU9ebRPMmt5g/e0fJT9QqPIvUpSpCvDryUCVEJA5kgD5zXutJjn2caV4dp5BdZU0tYSSrQQvUkL0KBSToNtQNBu68B9JAOoQRIMi4MQR13Hzio8OyJKlKW+pcucRIKSEpPEZXGkKj/Mxy89XWrT3YRCmEtB1adBBSoCSCGUJESbQ822/H3yBQSdCwbgg+ivVRxzscPgvOJAKNIBUAEpLh091QMd9NwRdtB5RUjoFKUoNJnPueKwj3Iqcw6j/JeRrT/wDKw2kfLrd1qO1mHUvCOlAlbYDzYHNxlQeQPWpsD11ssNiEuIStJlKgFJPUESD8xoLtantZinGsFiHGlhDiGnFJUU6oKUkyEyJNrcpjfattWk7XjVh0t/GvYduOqVPo1j9GF0GZkWGdawzTb6w46hCUrWJ75SI1GbyYk+JNZ9KUClKUClKUHzlSlUoK0pVKAUg7154CeifzRXqq1GB44CeifzRTgJ6J/NFe6Ux8RcwoOtAR52pOnbfUI3tvFbc4nGG11BM3ITHcSAfO3I0De8ied9KhZSQQYIIII5EGQayFZk6QAVqgTAmwmZges/PUjKxWYYhpS0LIBI0nup2ClKsY2Kio2/srV17deUsyoknqbncn6ya8UFaUpQdpy1MZQmI/ep2/mj1ArfYP3tHyU/UKh2SdssMjCNNOazDYQoaQdkgEEatjMTQZ3lUD9zt9I9jokem1ZTq1z3X5dtk3pUI9vMq/B2/6Ojw8PH6K8nPsq/Bkf0duo51d4OXbZLM4zBTLRUhtTqyQlCEz3lqMJBIB0JkyVGyQCeVYfZ7s2jCBa7KfegvuARxFgqM6dkpGtQSOSQBJia0Bz7Kh/Fkf0dFV9vMq/B29yP3ujlF9tjNOdXeDl22TelQgZ5lX4O3/AEdFvVvQZ5lUT7HR6PY6J+ip51d4OXbZN6VCTnmVfg7Z3/i6OXpHOvJz7KvwdB/9uj+2o51d4OXbZOKVBzn2Vfg6OX8XRWRl+Y5Y84G0sNhSrDUwgCek+NTGrWfMHBbZLzWl7IdzD8Hnh1uMX30NqPCn0slo+uqJy1pnGM8JtDctPzoSEzCmYmBfetYz2owuHx+JQrENpC0trMqFnkSy6k9CEIYt6a0iVEvrSZydeKwTfRbrx+S2ypv+viEGthl2as4lJUw4hxIOklBBAUADBjYwQfXWkzHNW2cepx1UJZwyQBuScQ8ZAHMxhkH0GkzEdZIjKTUqNp7f4T75fL4Bqn+UDCdV/mGqc2m6/LtsktKjY8oGE++X+YfD/Hqoe3+E++X+Yf8AHOnNpucu2ySUqOHt9hB8JX5hpTm03OC2zlukdBTQOg+aq0rkZl0MKaB0HzU0DoPmqtKZkwpoHQfNTSOgqtKZkwpoHQfNTQOg+aq0pmTCmgdB81NA6D5qrSmZMKaB0HzU0DoPmqtW28QlQkKBBEg+HW/LxpmTo96B0FNA6D5q8tvpV5pB9BnevdMyFKUokpSlQFKUoFKUoFKVYxL5SUACdSoPgAlSif8AtqUL9ZuTCcQ1/OI/rjpWhTnSVRpBkxAttqKSf+36RTGZ+vDMoxKEpOkoWQe9AO228LKZ2tNXrWeKFZtGHb8z1ofacS2txKUPJOjRIKiyROpSbdxVQNztOrDuKUEJbUheNUhT3+c14k62UAPIEgttzHEVJTCDuqIYDy5ZjiH22NLDYccbQVoaVrSFOISVJ1rUmYJ85MXrr+F7KutAhGNfAK1uGW8Ke8tRUo3Z6k118Ocr2TeK14xRSUlWISSlW6ScHhCUnxEx6qi/aoa/ZLm/7qS0NvNbwzf1OKdHrrF8ouKxeTMcfDYp1xeIf76XGsOoE8A3AS2kizKBvG5ia5plPlAxmKdQy8tHCU644oBtIPEc4iz3rkd5URO0Cs9aM0lpp9LRKVUqy7i0pUEmZIKvUN/E+gA1bXmbYAOqQegJtpKptfYcuorlYl78wyqUpVUlKUoFKUoFKUoFKUoFKUoFKUoFYLeToTpuohASADpiEqChYJ6pE9azqVMTMIxljYfL0IIImQIvG1rbfyRWTSlJnIUpSoSUpSgUpSgUpWPisaGyAQTYqJEWAUhJ3388WqYjKHvEv6ALTKgkSYEnqYMD+2BzrHXmyBIMkgEkJgxAWo8xIhtXptVTmbZF+gsRa6NY36j5ztsaorMmhPXbzd7qTbqJSUz4VaI+CM/FX22TMQudWk2G8wbzBg2tWp7TYlSsNqMBlYRM3UJhQkJItISLHnW1GZt7wRt8EzcGAYG50qt4Vh52xxmbOpbSsAJCkEpJ88z0MIVE8xHOtNOPajovSY65mO094z9N/n0Qzsy4pWOw33gxDM6bD35AmwvfrXfsD5QcT7P9ivNtABxaFKSFghKdR1XUR5oBnpeuE5MzGPw4LusDEMxYifdW47vwLm4MG3jX0N2p7DqfxLeJw6koc2XqmPNIS4I3Um1ucC4i/QvxdJqjQnS47V1/Nekz4nx08OceU3PX8xytt1xKUj2YA0EBUkJw7pO5JJkgTbY1zjs5qXiUIWBJnSVTqQQkqBSTc+bEE/TXYfLdkreHyrCMIJShD4ExJkMPElXpVcnx25Vyfsuyjje6KWpBB06TKEkSQVnlYEbC9RbMU67Ipat9aZ08xXPjr0+Nf9hOHAgQlffJTcwfNkXVGwkC/hPI1b4OHFu4LRGrlCk9bWCh6j0q7iA2CAskEiN1XSSBCiLEEkC/M+NeRhmQORBmZUST3VzMmT3XV26H0VzS05nK77Pb+/Ty+EDuQkfSQKv1hhhlI3SNPPXsUwo89xpBPorJ46fvk9dxsDE+iedVmNiHulAaVVJSlKBSlKBSlKBSlKBSlKBSlKBSlKBSlKBSlKBSlKBXlbSSQSASNiQCR6Omw+alKlDz7GR96n80dI+q1eRg0D4CdyrzRuTM+maUpmTD0MMi3dTaw7osPC1aftJl04d3QFKUrSANQAB1pFtoEWilKvpzPFCZtNazwzjMIjkOWuN5jh0rSEKS+1qEgxpdbUR3SQdx8/hX19Sldhy3LP8A+hcOpeAZCBJD+ozGyWHiTfwFcc7I5A645xe6GkKgmx1RugCZEpJMkcvVSlZas4pMw00ul4mE6dwCVRMgARAMAiQqD6wKtHKG9u9F+fVGg8uY36mJmBVaVyuKXvmM9ZeDkqDuVGSom4A708gOWo+NzerntWiZMkyFXIgkKKpNupPhelKcUoxDJaaCUhI2SAB6AIFKUqEv/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3316" name="AutoShape 4" descr="data:image/jpeg;base64,/9j/4AAQSkZJRgABAQAAAQABAAD/2wCEAAkGBhQSEBUUEhIRFRMUFxoYFRgYFxYWHhoaFhcYFxcXGRwXHCYeGBkjGhUWHy8gJCcpLCwsFR4xNTAqNyYrLSoBCQoKDgwOGg8PGisiHyQ1KSwtLyksLCoqLSw0KSwtLCwqLDA1KiwpLSwsLywsLCwpLCkwLCwsLCwpLCwsLCwsLP/AABEIALsBDgMBIgACEQEDEQH/xAAbAAACAwEBAQAAAAAAAAAAAAADBQAEBgcCAf/EAEsQAAIBAgQCBgUHBwsEAgMAAAECEQADBBIhMQVBBhMiUWFxMoGRodEXQlJUscHDFCMkM2JzgwcVFiVDU3KCkrLwosLh8TSzRGOT/8QAGgEAAgMBAQAAAAAAAAAAAAAAAAIBAwQFBv/EADQRAAEEAAQCCAYCAQUAAAAAAAEAAgMRBBIhMUFRExRhcYGRofAiMrHB0eEFM0IjUpKy8f/aAAwDAQACEQMRAD8AR4bCIbakiSZJMnXU+NeLmDT6PvPxq5h7JWzbkRmWR4gk6+6g3auARuqFzDr3e8/Gq1y0PH2n41du0BLBd1RRLMQAPEmBU0oK0HAekmCt4fq8Tgw9xZy3FVSWBM9vMwMjaddI9emxnAMNErZtwdRA5HasvwboTeN2291EFsNLq2phTsREEHz2Nby3hVVQqqAqiAOQA5Cm6K1mfimMNbrHYrhNobW199LLuAt/RHv+Na7i3DDp1akjnGutZzG4dkOVhB0MedKW0rmSNeLCU3MIn0fefjVa5h17vefjV+7VS5RSsVaywR1bKGykHK0lTBmGE6g7VvOHcT4fi7nV28Etp8hbULEiJVSDJ3J2GgrEWME91wiCWbYbcp5+ArT9GeiF63ft3rmUKATlntAkEAERHOd6kMtVPlawalMcdwKwNrKD1UlxPDLQ2Rff8a3VzCq24rN47hVzMYQkCTPKBrQYyEkeIY/s71m7mBT6PvPxqrcwq93vPxpjdqndpaWhXOjvEsPYZhiMMt5GA31ZSJ1XMdjOo8BWpw2BwmItC7bw9tQ0iI1BBIgx6j66wFwUx4FgcVcUjDuy22bK5DQAYmTz2jUa7VOW9kpcG6lO8ZweyDpaUe2lN7h9v6A9/wAa0eA4Ddt4bLcYPcDaQZheSyYk7n3Urx+CdAC6lQZifD/3QWEJWSsfsUluYNPo+8/GjcHxFqxeDXLCXrcEMja6Hms7MI+0c6l2qlyooKxbfAWsFilZreFRMrQQQJ1Eg6ev2VSxvBbI2tIPbWSs4y5aOa2zoTpI0nw8dx7a0fDej2MB7bgKHkqzSWkakGCd+RjWpDL2SOka35iqOI4dbB0Qe/41TuYJPo+8/Gn2O4dcVSzKQoIGsc6UXaikwIOyX3MMvd7z8arXLI8fafjV27Va4u55Df8A56j7KmkFUrieftPxq70f4McRdgPASGYEsZE6gcvDXvppguhV+8obsKrKGUsd55aagxrt3VveGcKSzbVQq5gqqzBQCxURJjU+urWM5rFiJwG5WnVIf6MWv7se/wCNT+jFr+7HvrU9WO6p1Y7q02OS43RO/wBx8yst/Ri1/dj31VxfDVsOhtjIWVwYJE62/Gtn1Y7qQdKVg2v4n4dVTEZDotOEjImabPn2IeG4Kb+Cw5QgOtvnsQSdPCjcK6IgHNfyt3KNRrzJ5016LL+hWP3Y+000yUgA3Wp0rxbQkWC6J2bZYwXzCIeCADuBp76v2+F21yxbQFBCHKJUeB3G59tXslTJTaBVOc525QclTJRslTJU2kyoOSk3HuAG8QyEBgIIOgI5a99P8lTJUHVOwlhsLNcM6IqoJvQ7MIgTC+R3zePKrWC6L2basMucPvnhtBqANNNad5KmSgABM6R7tyqiYFAwYIgYDKCFEhe4Hu8KLko2SpkqbVdIOSquPwzEKyl+wZKKxXOsQVkc+Y8QAdCaYZK83LMgjXURoYOvcRsfGle0PaWnjy0PgeClvwm1k8T0V6x81l0FltVnNIB5RHLXc+Bq/c6I2WtqhDAr84EBjO86Qfuq7w23kY2z6QJJOpz5tc+p0JgyO8N62WSud/Guc6HLJ8zSWm9zWxPaRXfvsVvxji14LToQCKS+1w6zaCsURRbUgMQJCga6798+ZrxwzBZczAMiuZW2Tog8uTNMkctByk+uJrmItjVmiBrAghsxgzCwD7Bzq9Zw+VQssYAEsZJjmSdzRh3PlxMjzYa34QL0PEntPDs23tJMwMhYNy7U8+z3x7l4yVT4twsXreWYIMqfHx8KZZKmSumdVjbbTYWV4d0Qhw14qwGoUTB8yRt4UxsdGbKXetVTm5CeyCeYFOclTJUAAJ3SPduVTTh9sAKLaAA5gMogHvGmh8aNko2SpkqVXVqnjMELltkOx59x3B9tZ7D9DDn/ADjqUHJZk+3b31rclTJUEA7qxkj2CmlJrnRiwbguZIIjQGFMbSKvDAp2uwnbMt2R2j3t3+ureSpkqdEhLjuUHJUyUbJUyUWlyoOSpko2SpkotGVByVnulw1s/wAT8OtPkrN9MV/U/wAT8OkkPwlXwD/UCadFV/QrH7sffTXLS/omv6Dh/wB2PvptlqAdFLhqUHLUy0bLUy1NpaQctTLRstTLRaKQctTLRstTLRaKQctTLRstTLRaKQctV8cj5fzc5vDL3j6XKM1XstTLVcrOkYW2RfEaFM34TdJI/EWGnYJ8QxjkJy+Y9vlXscRJn9WIE/POxIM6Du7/AApsLImYE98D/nOq3EsWllDdcGF00XMdeWnLTy76YDKKtTVnZJrrB2S5mIcL2lXOcq6HMoYAbROgmPCnwGlfMHiBctq6ggMJEiCO8Gp+Rdkr8ydvDmvl9xis4Y2J7pB/lXHjsPNXF/SMbG7/ABvy4+SSBktt+UXHbKTlQ9rtTOpC/N7tO491DxnGs1zLavoveHtOYCwXII0mCInv8DWlyeApJh+J3/yxbFyzYVWtPdlbjOey6rzRRu/268i8MIhZkb7J3RLIZnl5H02Gyo4fitw5AMXhWZsoANq4hJJgx2tDJUARyI5yJg+LnMCcZYZNiDacNvO4PMFQNIrUdWJmBPf/AM8q+9X4VbRVNjkluF4vZusFt3FYnXSe4N3dxB9dXctEWyBsAPUOe9estNaUgcEHLUy0bLUy0WopBy1MtGy1MtFopBy1MtGy1MtFopBy1MtGy1MtFopBy1MtGy1MtFopBy1memo/U/xPw61mWst05H6n+J+HSSfKVbCPjCb9Eh+g4f8Adj76bZaXdD0/QMP+7H304yVAOiZzdSgZamWhYvEkMEtgM5OoMwF+cxju95IHOgtw6/nJXEwpJIU2laNSYBLTsQPVSMmbJeXWjXj9/DjopMZG6t5amWl97hWJMBcXlEak2lJkKBI1jVhMeJFehw3Ez/8AKBUnUdSgIEAaEHeQTP7Q7tXzKMivZamWqeB4bfRpfFdYs+ibSqY10zBu8jWPm0zyVNqMqBlqZaPkqZKLRlQMtTLR8lTJSl7QLJRlVa4wAJOwpNxHjVoqVyq4PewA92tNeKXkFp5dBKmJYDl4muVXBXNxOKGamusdhH219V0cJhBI0l2hTizxy5bN23buBLeYMqiDlzKCwUmSAWlo72NeuEcUc3mBuszOsCWO6sG3J00De2sbjbeZ4gHUch/dmicEwoW+MyiNeQ2AJO1JiI4WxF1Da9Nzx347LVFEXPA1W/xHSB7e962P8T2z9ppUOnBGLFw9S6iyyHKRzdWGomDodtPYKzV6wCzNlUFiToANzP319s2jrodvhTRdHJ8GWr8PollgEbS860ur8B4yMVbNwIygGNSDPfEfeKZZaw3RPi1yzhwi2C2pO5G57op5/SG/zwwHncC/7gKtGNbGMrwb8PysUmFOY5KrvT3LUy0iudJbgUHqFLSdBdUwIGsgRvPsof8ASu79VP8A/RfhVjcYHCw13p+VV1V3Z5rQ5amWkKdJ7x2wV0+Tqfur2Ok1wenhHQd73bSf7iDUHHRtNOsI6q/2U7y1MtJLnTbDIO24n6KE3PeAB76+cF6Y28Vf6q3bcdksWaBosbATrqKsjxbJDQvxBH1UHDSAXSeZamWj5KmStNqnKgRVPFcTRbJvDtp4ecH2a+yh8V6QW7LZYZzzykaeGvOsxi+kds4NrAR8xDAHsx2mLd886uEErhbWrOcTAx2VzlsEx1spnDrkkiZgSCQRrzkHSvhx1vfNp361jOGdJ7drCraKsHDMT2QywxbTccmFJ+IYtHJyz3wLYX7yaplEkVZxVrVB0U15Ddcl1CzcV1DKQynYgyDyrL9PBpY/ifh046Gr+g2dI0b/AOx6V/ygrpY87n4dI421MxtPTzoav9X4b90PvptecIpZtgJNJOh/EbQwGHDXFUi2Ac3Z7/pQDTPE46y4y9faCn0iLigx9Ea6T3909+lLpQGmiLWlsDi7UGlR4Fhw7Nf7QzEqoMjQHc8mOpg7DXmTDnJVX+eMOpCC7b20C6gBYEdnQeVWsLikuAm26sAYMcj3HuqvDtZFGI2kafXiVMzXucXlpCmSpkqYwsttiiszR2QMpM7D0iAY335UlHGbikdaUtDnnsYhPVmPY9eblWkWdlTkTrJUyVSwmIe6Pzd7CPtqhZhzmYY+HdsatYZ21W41ouDssiBAIkMZnX30peG76IyL3kqZaNkqZKa1GVYDG4S/1l028RjFUXHUBLZvL2SIBJcEHtbbAChWMDjrgP6Q0ZVb8/h8npSMuubtDLr/AIhTTE8Oa414rY62L76jENYIIYEeidQJJ9dY3pKLiXky2WtuEGZfym5cAJ1gkiPnDQTXJhwzJ5cpqzepAJ/K2YmcwsL6uq5BMsTwq+p7S8PfzVQf9oNVirjfCYdv8LOPscUXC8NuNlc3yEZfRAA3SJnvntUN+HYcWiLl57i5wZzZtcpAGk8iTXUH8W0aWfDRYh/IFwBDR6/pKmvW/wAohsMB21kB2MTZb9o8+16qdWbNpDP5FiAR84AnccuwdCDznQ0gucMW3iC63BlOUhcva9HKgJ3MK3troz4l7Vhri5c0Fu0GOiZLYG4852rlTQmXECBtkVWpcNvK11XStjg6U+iSfzxhxobLL/ito32qK9WeMWB6N3L/AAbX3RTSxxO4+GRywDMXkgDZUZwADIGwE61neIXhiCEZbhK9uZHiIIVe4nuqgYGnOja0ab8fraTpYcrHvcQHVXPXw+6bfltp98Qh81YfY9ei+GUSz247gGnTf5/ftptQOHKlzML1uyrAyvZUErMZvbpQOEYZSbsqvZIAJA00PfSPY6F+QEjuNDhyATxNZJHnF+PijXeM4cfq7Vx/W0fdQsPxi7cupbt2rVsuwUFhmie/c0HiPFbCGDcWe4a/ZS5eNqjpcUoCGlc3MqfVVzYpXDY12kn/ALWjNCNL198lrMVwC9H53F3D4IAg981j+kHCCslASq+kzNJ8BrTi901vN6SWj5Bh/wB1L+JYstZdnyoXWFWdTrvG4HjWnD4c9IA/RveBwVMk7mMJZ83DTt7EowvBs+Ga9niHKZY7gDMz+13cqY/ye38mNJifzbj3rS2zxnJhWs5ZLOWmdpVREeqrnQQ/pf8ADf7Vq2R8bYAWfMLtM9s+eQvPwVoukJxtuuKMihSJtnMZYgdpdoDDeJ1Go2MExPGMqMwSSqk79wnupXxTDM9uFmQQYESY+iT6LgwQe8RzqvdtveQdXdVVMhuzJM8pkZefKfKuR17ECbKXaEchoR+ffZjDAYs/I69yoX7lxtVxVjUzHXDdiCdGUAaufYe6lt1L8Tnstz3sNyB5ie731dfovl7TdpRqQrNJHgMv31VvcOwubLluhu4MTv3SDNehw/8AJSuF5QfIfZUOwGGl1a5w8/ylmKS6CFcIMxiQtv5p1grtQ8TgOz2QS2bcdwIk9wEc6Le4OgabN4FiOxblc511EtCrsdTpqOdPeFYm2FL3rOIthGMhrLlRkPpkqDm78zQBGgFZcZiJJpM9baV75/ZaoOjwkZZH8RO/BMeg3FXGDtq1rsqujliCxZixhSuwzbzB5VX6dYrP1OkR1nP93TDga/o1qQR2BoQQfDQ6jSlPTH+x/ifh1nbiZHTZb0srOy86adFbWJ/IsP1btBQQOyQBv89vVoPLlV/E4HGXbbKL1xWO09VbA56tbzN3aDed6X9Eb9pcNY1wvWG0Fgs+bUa9leeXLNNLqrr+YsmTyNwT6I1n9lYjwA8r3dENz6lbusOby/4t/CSYbo+9zEW1dgCyXDq1y7BtsFYHMV1mdtPOtBwXDdRfa0XBEFV0CzAtuFAHd1r953pTg8ey4/RRlC3Mo7pFuRpG2Uec17vYx2xZYaFWB0G0pbB9UD/k1jdiWNaHN3Wpz8xc0nTLfqmXSzpJcwmTq7K3MyXXOZmXW2EyqMoOrF/UFJ1q+OPIACUurMchpOx9Lbl51RfEud2b2mlFvhJBBlf9Pl7Dp/zerzjgRQauVnCcY/G4RzN2yHOnaNpWOpgGd+XI0qxTYYiUt4wR+0WG+wW6XAGoMRzoFzgpzCCAo78xggADnJE8pG579C/zUY0KT3lSdjoN9vR9a1U7GPcKvRHSEbFWMLj8SqQl1SASAL9uW3+kjjTf5vLuoGP6Q4hQVbKrMpKsjZh2SgMgopGjzzolnhaBYZQTEEjMO8aa6aUt49gMi9ZbSQobMMwWAxSMubSJU6SN6RsznnKT9vpXqkc4kGyrOFa+guwuKur1r9q3csJroDIgPOnIxWa4x27jNcTEIRp2xcMdldy+k+vYjlFa/hXHbaJc6wXLY624ZdGy783Wbf8A1VkekfSxmvD8lxH5m6QS1sxrCIddxtt4U0EkkRa9oo8/A+C6fV45g5j22KG5PMKjexJBRrAtuyjKQ5aD6IzDLtChhH7XhX08SuKIVMo//Wbf/hqBhltu5lLzNza4G1iOZOu/uPdWix3CsOOWTycj3Ex7q1H+Skdo7X0+hU9SgYAAPusu+JlwWzgkjVlbv74j31tulnGk/J7XU30Jy5WCOpMZVkEAyNR7qymIW2pGR3Oo5Dv79K1mM4DfxCAN1N5bcaEwRKK0dtGnQj5w2O1RFimxYhsr2nS9FXicI2aAxNfV8fLlap8L4eMThMOlxmg3LjHXcrnImZmmfSTh4sYUG01q24eySzgxHWoSYUiI56bA99KP5jNv/wDEKxpNosPfauGfWtCfEEH9bfQ/t5T/APdbVv8AqoL43zOlzVZuq9OKdkLmxMjabDRX7Xji3EbbYtbltrt4dXly2irANnzBmE6ac55UvbiYUXGdLwAgnsE8v2ZFMxfucntt/Cf/ALHIJ9lKbmDzJd6xmZYEqOwDpMBVMk+Bag9C2Rldvf8AjzpWhrzG4HTb3/4kNwE37ra5WaRMg78wRIplhMKzIIZIBMBkzR5a0Lhtm2VUC3eLwZzAoNDE8z4+uvuIu22Uw1raQFyztprua2umDmBoB9++C4jcI+Kd0pIqq4+/NW7kgAEgmNSNP/VVHQmSATG//mreIwZt20JEZ8xHlpB9Zk+yth0xtqmHAUKoyLAAAEwOQ51njwpmmLZDQ38F0ZcYIIM0TbN14rE4bgTXLLXswCq2WIJJMA+Ua1b6DrGNj9hx7Iqra44beGayqiWfOWPLsqIA9VWegpnGD/A/2VXKYurgNHxa2ne2fPK55+CtB9SujRS7D4Pqrm7ZXJ1JJ1PJifcfvOp+IYnINTlEHXvPJZOi+Z35UhxuPtzDXHgkbhjoRvBMjXSN+etedmfyF120nwOEfIDR0cCNr9++1O+IYF7kBbuVYMrlJzeZVlMeG3fNUL+Fe2uQC0xcZVUZ1YgRIUa5R3nQCZkUlxPErURZuFjzYoQB8T7h7jaw/E0tEBGuPcuEgDUswUdljIIC5jGWNOQBIBvixEvylvqPVD/4ogZo3HxaRt75euin5NiLNwvet2rlpoYL1hkXYVVVVyfnGOUkCI1kQRJe2sI10h74AiCtqQwU7hnI0dxy+avKT2qq8Ox9klbly9aa8wPOAglVKID6OrKDPaYkeAF7+ebMgC7bM9xkesjQevvHfWySQu1A156rluFGuPNW4rNdMv7H+J+HT/DcQtXDFu5bcxPZYHQ7HTlrvSHpp/Y/xPw6jDipQhnzBMuiq/oVj92PvptFLOig/QrH7sffTWKqf8xQd0lxoK4tGUa9WxYD5wBgx4xr45QK92cSq4i5mZRmVGTX0gREjv2ot7/5lv8AdN/uFUOlHClNsMJBDbCIGYEmNJEkbDSpDMzmj3xW5jmkZH6WKvxv7eqv4njAXZWb3Ut/pWQe1a08G1941pDaZ7YhXYj9rtV9bHT6a+sa+6uoMLHWyoyNWosdKcO27lD+2CPeJHvppZvK4lGVh3qQfsrnV1FbUZj6vjVMQjSkhxro5BHjCQe7nVTsG07GlBjHBdUqnxgfmH8h/uFeVLLhQczFsgOY6mSAefdNZ/E8YORlNyTA7JImJEcpO28ct65hOV4A1TR4V0sbnAjT8Jkl/DW3uISqXOseAjG0YnSMpWaQY3hoNxzagRACnKDAVSNVWY85rSYXjtgI631kPfYAMgcS+UDQ68t4rO8SxWEzP1Nu7ObsFD1agZV5MCPSzfN51c2WMMGb6rsQ4STMQ1pBrgO5UsXfdUPYdXA0lc6nwlDp5mKp4XiIZB1rKH+dE5Z/xaj31c4fdvO2UFSYJ7Ujbxg/YK9Yyz/fWdvnAA+8SR7q34fEYfLTRXakxOGma7K/f34eqqBQYIIIncGfsre8btKmFHWFQXV2WTOpNvJy3yD7a5/+QWywZGYGRznn3nX31pelHDsUbFoJdW+sSBIMdkfSk+GtzlsK14fonYxjs21rl42OQYVzQN63VcYq81qzYw15rea3fclFXVrb2kGrLIHac6QTpTHA9E3zdcbt1M6gENce6xAM69ZtJnuG1Z7A8QxGFa07YZT1SXkILlJF57byGyNbEdXzbnypxiv5RnZBFg2FPZN25luINo1tkgk8hp50mLa5sj3NAqyb34owzD0bGnegmHE+Gpl0tJI3aIPujWsjjrSkEGM+gQFisyBMQZ5b01xVjFOA4vo1tgCpKjM06nUAhBGxAO+1LLFsrnHVMScssCHO0mSSHPs9lYoGRuex7XB13t+6+i3yZ2xvadxSBZ4WuTOwvEiTkW4zeECCJ0+2tHxDgrHhxe5YtWnRSVGS2rwJBzssyeY1jWs9iiXAVbxtGdR6DNpoAXAIE92tOeNdKrlywUKIiZSujSWMcpAkeVdHEHVrW6c1zQHhjnOH6VTpJxVbzrkUqqLl1juA2HLSlONxj3DmuOzGIkmYA2A7hX29cBJYTB193/inN/oqbSFrxGaJyqZjzPP1e2sQbJiZaGvDw4LoPkhwUOZ2g35m+KQ4Xg929qinKN2Oij18z4CmnQ6xkx4WZhH/ANtafC31Xh1ksQAFYa6bXHrLdHb7HHZrKh2ytAYlB6MSTBgeqrZY2CAEHU/SlmdPK+WRpHwAHz7/AD0XRMRfVFljA275J2AA1YnuGtLG4Gl4y9pUXkgEM3+MrsP2R6ydq9cOxAa8VdXN5VJLHIVXUAomVjl9Iael3napdz4liLblbA0NxTq/eLZ566Z9hGmY+jySw8PXZY4XO1pxA7FWu8Ks5urs2ULj0iSxS2CNM0N2mjUINTzyjWmXDuFW7AhAMx1ZoGZj4wNB3AaDkKNat27KrbXIg2VZAknunUk9+5qxFBoCmjT6qx88kgpziR2klAOET6Cf6V+FfThU+gn+kfDxPto0VIpVSg2sMqzlVVneABPnHkPZWc6a/wBj/E/DrUxWY6bj9T/E/Dq/D/2hMz5k06KD9Bw/7sffTWKWdEx+g4f92PvptFVv+YoI1Sm8P023+6b/AHUDjBTEWmto/aVoIEhhkJBIB1IkROoq/cwbHEpc0yi2ynXmTI0odvC/mG/KFTstcfSTEszSDuDry1qxrg0h3JM91Za5LFYnhWUHPebUzqQNgBpPl7z4RUbhB3667qAN+Wmvn8a1j8MJtWrwbrYtqMtyZJuG2CRcAzCCPnBqDjMAFIBPVsTAFyBJ7lcdhj4SD4V0WztcpbMDvos5icOVspEt248+y2h79QKocJsa3BEdkf71rZYrg7jDoRadnW9OQDWAG112Eka7UDgvRC7nZr2S2rD0Q2ZvSB5DKNu807pWN3KtLgFMR0rBQWkUE5QCJLtoBOi+jtua94Xh2bC4hrlte0QVkK5EKomdQD5GtXYwiooVVUAACAANvIeftrPdJUDpcNu4bjBQMkdZbUiO4hUPixPlXGjac9+/0jE4lph6NjKG+/5/Sz3ELNpTctyQ3WzZZXC22YbAi4zAAHL6P0opKeG5vSDyNDBK/wDrc0+4t0Qu3EuNic0hWZRbXrUzROywUkgDRY0GvKjnhbtbDW+3bgGbL9aokbG2xzDyBNWuga8D4qPviujgf5Po7DhYNaE6jtrj57JZw3hhtXOsGhgjedDHq5UfFAtuSaIuJbaFeN8vZYeaGGHsr4MQraTB7joa3wxsiFDzP5VeImfiH5jXcNPTfxS1rXaHmPtrWYzg9tbbXLRvqVAJhgwMKhY9uCO08QDSC5Z1rS8exRs4ZQoU9YCGkHZ8rfNI10Anwp2QibFxsOxu1knxDoMK6RpohJ8JicSVLAI4BAgtB7S5hvA2H0qX4u4S567DrbJbssyBRl1HacAhpmfb51QxOMY25J7ObtAbaBVXTwFNjxW2ALVm8UMg+gWkHMoXtCN9f8vKqsRGRM+EbWRudu9V4PHueA6hY40N99q+qvWeHWWCMoBZYOZXJEiANAY2AqrYvBWuHSBEkkADzJpHgbouXmAJLamMgtEeJKxI9szTO1hQWMyYCxOsafb41X1cwOjY3bWtbXR6TOx73akkabe/eq+YnGlvREj6TCF/yru3m1D6OcBF+9dUtlCAOdBJ0UECNBJarhw8q5+ivvO33156McTSxevs5MFAAAJJP5sgD2H2Vtc3ow1x2dfoW/lY2P6UvaN2gVy1vh4eqHx7Brb7KCBHrO+9OelfHrcZFOdiomNhoNz3+FZ7iGObEXOyp1MKo1J+Jp9wrokloC5iu0xPYtDtSd4IHpHw2HMxVEmKDJC6HTYeXJKMM0YcNxZs2TV72Un4XwO9ilU3HNvDW5hm0ABJZsgOh1J7R0+ytRYsWrFqEmzY3Z9RcuxzndV130OugXQlhfhQrX+8C1ZXtdrdQAP1j6f4VieWahXwFPX4gDP/AGdsGQsSQSfnuJ9LZZ7Pe2E5n6e/D87BJJOZNX6N5flUL66LdujqMKqFRZiHuSQ0MBspgHJuY7WhIrM8T6T4i8+W0zW0OiommniRr91XuK4l7zyx8FXkPAfGhWcOtsT847n7h4V0YoQ0fFqffr2rhzyPkNN0ag4PBC0CzHNcPpMdfUCeVPOGdK8hC3iSvJtyPPvHv86QYjE0te/JE7SB56/ZTSsaW/EogzukEcW/vddctsGAKkEESCNQQeYr7FS1ZCqFUQqiAPAbV7iuIuvS8RWX6cD9T/E/DrVxWV6df2P8T8OtGG/tCZm6bdEh+g4f92PvpvFK+iI/QMP+7H303iqn/MVJC8RXwrRIqRSqKWexmDvghSzXLJdTmUhHtgMWMj5y+iIGwUaaQTvj1vPZVVDAks6kqCo6th2kO/p+0RTqKq3eFWmurdNtesXZwIOxEEjca86fNzUFoKX/AJPlv5LN3q4t5ur0dZLfQJlRA+aV3oy4q8XNvq7asoUly5ZYYsBCgBiewdCR5mmPUDNmgZoiecTMeU0C1g2F57mclWVVCwNMubWYk+kefM+FF2ly0g/zYG/Wu1z9k9lP9C6H/NmrxxrKmGufNULAgbaiIAGlM4qFaW9VJaK0SXiPF2S40KpQKjQQ2Zs7wwHIQuuvr5wDD2ra27avbZntplDqVRotiJBDBgIXan163mUjvBHtpMcIQVh1K3gYbIhXNEjXuIBjl2fKmBFK0gOFUgvhxeBzBHVdhiAgaORW5bMqPNZpbjeBWz857cf3oF5B5XUOZP8AMR5U+tcMHWETbJUDMOrA7LEwJ22DDTv8auNctWABoubZQCWbl2VEs3qFOHlvypbLRvp26hYHFcGu2RnP6v6asLiR/iEEeZBqWePDGoqdW5yEiFgHswsmTAHiYnl3VoruAF3FiLZsMEDhsva9I9rT82rHbtZj4ULF9H+rvBmUXxfIUuzG3cFwAlDnGhLLKx2RKoOdXxzFjw8aOG1afpMZulaY5G23jx/fqs7bwaBgHAtAbCDJnvY+l9nhzr0/GLIY2yWUIY1kgx4iTFP7/D40F0rPzMSsT4LdXst76T8V6NpB66w9qd3XtL5yu3ritUM8ZeXTa35/g+i0UwtAw9NI9998t64UvdtELSqiQN4A0Pd4aVSF4KzZvDkTy8K92uDINVa6QTMpefeI1E93nVTEt2j/AOuVU4yZoka5g57+HvRasLA9zHNfrtt4+XimPEcaiIbaEOT6bj0fJZ1Md9KuE8IuYi5cFtc0ZSx2y9kbzGp5CtFwToc1yHvyibhdmI8foj3+VM+I4JLiIti1aVM6ot3LrDH+yIho/bnyncUOxD5tHmhw7NvwqnSQYW+jGZx3PutvABeOG2LOFGVFJv7O9wZQsie02oVe5VJJ94tXr5RwtoddiHWS52Cz4SEtgjYb/tNXlMBfsqRbNxRqdCuIWTuxW7kukzr6beuq+CK2zlNpWuEyzJcNm655syXshJ8AxA2AjSq+jsGjfp5n8LLnY52Z2/br6Gvum2EwItA3Lr57gXtXCIgDUhF+amkwNTGpOlZ3D49L4Z8RcukByqi2htqQFUiW1IMk6Z9o768dIeJLdZcOl1xdRluMl9RagQRGd8oZjm0AJkSao8LvfoEC27Z8VbWVIBRbiLLjMY2EAwRqDFTF0nSAHQFbI4YehLiQXXoOXbt3LVYDhGHvYdrloWwmoYspHo6mWMt4zWEvYnUjcSYOp05bgE1q+lF38mwwtWSqT2nVizggjQmAIMxy1jnWGs3C7GHtMBvlDT7/AFVtiZqXN24WscjOkjDZdT2cO5RVa6+RQZ5+AG5PgK+2OGtdupatiXY+wbye6BrThMcLNtwq9u7bRQe6GJJ+z/gp90f4Cba5TIvXhN087dqfRnk7kR6mPzKR2La+PQa35Vp+/JLFguoEvLrJ27b+w+tnkm/CsQ7XLgLZ7YC9WxUAtJcM0rAKyhA01ieYpnFBtcNRbhuKsMVCabQuwA2Hd6hVmK57qJ0VLQQNV4isp08H6j+J+HWuisn0+Glj+J+HV2H/ALQrG7px0QX9Aw/7sffTfLSzocv9X4b90Pvpxlqt/wAxTUhZamWi5amWlUUhZamWi5amWhFIWWplouWploRSHkr5lpBZ4TibV03OsLqWu6Bixi44dBlYAdkKRvPagGKtnEYiBo2sbW1JE94LRpz1PqjVyzkVDbO6tcUuOlom3kzyoXNOWWdU1jX51UsNh3uKVN1UIMugtAMrE5p1dhqdQw0O4517uL11v88zBFKSAMhLhhABDme1pAA86Nx1ABbYXBafrEVX02ZhmUz6Skbr4ToRNA5JXAjXgqvFcFcWzcZcTdDwIIWyNZgTCSd++rHCer7eURcVst0kliWHLO2rjSRrseWw88Qxc2XS4Al3s6bhh1iDMhO666jcTryJt44Kj9YbOeB6aqHZd+Xpf6ZPhQdBqhrbdp73XniWFZ7ZCGGJXWSNA6kiRrqAR66U3EcBrVwkguDoGcqCQyREMCCAZmJ2iNdIokT30C7w62xJZASd9/LvpRobV+Y5cnildjGuwGYhlYgMAntBExGhHhmHdVr+aFX9Uz2j3IRl/wBDSnsAPjVuzgUQyqgEiCdeZnme+jZaknkqy0FZbjHCyqlzYS48gK1luoYszBVzAypEkayfKg8F4fYs9u84a/8ARZWUg7AIjDM55SAZ5RWl4lg2uIFR8hDo0wD6DBo18vdVrJ7tqNCNVIfILaHGvfilgwjXdbohOVrQz43SNG/wDsjnm5e+JYd2FvqwpK3EY5jGinWmGWplqLS5NEAusxmWe6ROu2lUMcxuk2UAgfrHZQypInKoYQ9wggxssgmdFI+KcCBZrvWR2kcjLztqF3nTTwnUxvQRdbfrWmNF6wkGCN5G2p1nu8qloVrmtFZTfNfb/RZRbCWJRZ/OIWuZbq/OV9T6RiWiTr30rxXRlRcLql6wSwYi1+dtSoAByW8r8vo0x/KWzdl2CHQnPPpDs7qZMDWO4a61YwlwOdb7aCYV80gnc6aRpEHnVoe9uxVYaWm26LNY/hF69PV3UuNrJtspb/NbuwREbUlu8MuW3/OPcGs5XQJOkRMCdddK6UEsXoQ5LhUR2hLCANZIkHUGR319fhRAhLrgfReLy+y52o8mFWtxLhv799yfMeI8liuC2LXWK91kJtqClrMud3JhcqnU6x645A1tsDhCqksQbjnM5G07AD9lRCjyncmq2DwRN4i4tmLAHVhFIGZwZaD6JAEAAn0m8IbZayZcor3zUyymZ+Y9wQstTLRctTLUKukLLWR/lAGljzufh1s8tY/+UQaWPO5+HV+H/sCkBPOhq/1fhv3Q++nOWlXQtf6vw37pfvp1lpHj4inpCy1MtFy1MtLSKQstTLRctTLRSKQstTLRctTLRSKQstTLRctTLRSKVLEYMFhcgs9sNkBMCSN/A6Rm5BjQlZWWLoB6rKzsVhQ4GYlZ3jvHfvMimWWg4rBLcADgkBg0SQCV1EgekJ1g6aUUp30KUcfu2jYU3NAXtsshgRFxO0I7Q0P/AFQd4r3jcXdDj80wXMRn622qkawGVjJmBsJGu2tNnwqlgxElQQPJipOm26L7KV8Vw2JfMqLhis9k3M8jsRsu5ksNxox9bDkly62hfzveA7eEIGVST19mATIIkkaggD/MKlnit86HBkMBMC/ZP37TpJ7qq2+AXFaVwmAVvpDNsrghTI7lUjuI8BmPw/hd+0zMljAoW0OU3JgbKTGuus+PhTUFNJ0o0EiDG3d4V9y0XLUy1XSKQstTLRctTLRSKQstTLRctTLRSKQsteepHcPZR8tTLRSKVcWFknKstvpvAjXv0r6bI7h7KPlqZaEUgi2O4V9y0XLUy0UilRs4DLduXM7nrAvZJ0GURp51Zy0XLUy0KA2kLLUy0XLUy0UppCy1jP5RxpY87n4dbjLWJ/lKGmH87n4dXYcf6gRS0HQkf1dhv3S07y1wK30zxlkdVaxDrbtkqi9kwATA1E16+UHH/WrnsT4VodhnE3am13vLUy1wT5Qcf9auexPhU+UHH/WrnsT4VHVXcwi13vLUy1wT5Qcf9auexPhU+UHH/WrnsT4UdVdzCLXe8tTLXBPlBx/1q57E+FT5Qcf9auexPhR1V3MItd7y1MtcE+UHH/WrnsT4VPlBx/1q57E+FHVXcwi13vLUy1wT5Qcf9auexPhU+UHH/WrnsT4UdVdzCLXe8tTLXBPlBx/1q57E+FT5Qcf9auexPhR1V3MItd7y1MtcE+UHH/WrnsT4VPlBx/1q57E+FHVXcwi13vLUy1wT5Qcf9auexPhU+UHH/WrnsT4UdVdzCLXe8tTLXBPlBx/1q57E+FT5Qcf9auexPhR1V3MItd7y1MtcE+UHH/WrnsT4VPlBx/1q57E+FHVXcwi13vLUy1wT5Qcf9auexPhU+UHH/WrnsT4UdVdzCLXe8tTLXBPlBx/1q57E+FT5Qcf9auexPhR1V3MItd7y1MtcE+UHH/WrnsT4VPlBx/1q57E+FHVXcwi13vLUy1wT5Qcf9auexPhU+UHH/WrnsT4UdVdzCLXe8tTLXBPlBx/1q57E+FT5Qcf9auexPhR1V3MItd7y1h/5TRph/O5+HXPPlBx/1q57E+FW+Eccv4y9lxN1rqojFQYEEsgJ7MVZHh3McCUWv//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3318" name="Picture 6" descr="https://encrypted-tbn2.gstatic.com/images?q=tbn:ANd9GcQGmd-K2fXznKcdBKnXn3f2O8OZt5dzMsdYIXJMgHCPFSKNLG-U"/>
          <p:cNvPicPr>
            <a:picLocks noChangeAspect="1" noChangeArrowheads="1"/>
          </p:cNvPicPr>
          <p:nvPr/>
        </p:nvPicPr>
        <p:blipFill>
          <a:blip r:embed="rId2"/>
          <a:srcRect/>
          <a:stretch>
            <a:fillRect/>
          </a:stretch>
        </p:blipFill>
        <p:spPr bwMode="auto">
          <a:xfrm>
            <a:off x="1371600" y="3733800"/>
            <a:ext cx="3200400" cy="2362200"/>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360</TotalTime>
  <Words>128</Words>
  <Application>Microsoft Office PowerPoint</Application>
  <PresentationFormat>On-screen Show (4:3)</PresentationFormat>
  <Paragraphs>51</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विदयुत प्रभार </vt:lpstr>
      <vt:lpstr> विजेचा दिवा, टेलिव्हिजन ही वीजेवर चालणारी उपकरणे आपल्याला माहीत आहेत. या उपकरणांसाठी आवश्यक असणारा विदयुत प्रभार वीजवाहक तारांमधून वाहून आणला जातो, परंतु वजनाने हलक्या असणा-या काही वस्तूंचे एकमेकांशी घर्षण झाले तर त्यांच्यावरही विदयुत प्रभार अस्तित्वात येतो. तो स्थिर असतो. निर्माण झालेल्या जागी स्थिर रहातो म्हणून त्याला स्थितिक विदयुत प्रभार म्हणतात.</vt:lpstr>
      <vt:lpstr> नायलॉनचे, पॉलिस्टरचे कपडे अंगात घालताना त्यांचे त्वचेशी, त्वचेवरील केसांशी घर्षण होते, त्यावेळी विजेचा अगदी हलकासा धक्का बसल्याचेही जाणवते. एखादया प्लॅस्टिकच्या खुर्चीवर बसतानाही असा अनुभव येतो.</vt:lpstr>
      <vt:lpstr> कोरड्या केसांवर कंगवा अथवा प्लॅस्टिकची पट्टी फिरविल्यास पट्टीवर विदयुतप्रभार येतो. अशी प्रभारित पट्टी कागदाच्या अगदी लहान कपटयांजवळ नेल्यास कागदाचे कपटे पट्टीकडे आकर्षिले जातात. प्रभारित वस्तू प्रभार नसलेल्या वस्तूला आपल्याकडे आकर्षून घेते.</vt:lpstr>
      <vt:lpstr>स्थितिक विदयुत प्रभार दोन प्रकारचे आहेत -  a) धन विदयुत प्रभार  b) ऋण विदयुत प्रभार    काचेची दांडी रेशमी कापडावर घासली तर तिच्यावर धन विदयुत प्रभार निर्माण होतो.  एबोनाईट नावाच्या प्लॅस्टिक सारख्या पदार्थांची दांडी लोकरी कापडावर घासली असता तिच्यावर ऋण विदयुत प्रभार निर्माण होतो.</vt:lpstr>
      <vt:lpstr> दोन एबोनाईटच्या दांड्या लोकरी वस्त्रावर घासल्या असता दोन्ही दांडयांवर ऋण प्रभार अस्तित्वात येतो. त्या दोन्ही दांड्या एकमेकींच्या जवळ आणल्यास दूर जातात.  तसेच काचेच्या दोन दांड्या धनप्रभारित करून एकमेकींजवळ आणल्यास त्याही दूर जातात, दूर जाण्याला प्रतिकर्षण म्हणतात.</vt:lpstr>
      <vt:lpstr>  परंतु एबोनाईटची ऋण प्रभारित दांडी आणि काचेची धनप्रभारित दांडी जवळ आणल्यास त्या एकमेकींकडे ओढल्या जातात. याला आकर्षित होणे म्हणतात.  यावरून दिसते की सारख्या प्रकारच्या म्हणजे सजातीय म्हणजे दोन धन किंवा दोन ऋण प्रभारात प्रतिकर्षण होते.  भिन्न - वेगळ्या म्हणजेच विजातीय - म्हणजे एक धन व एक ऋण अशा दोन प्रभारांत  आकर्षण होते. </vt:lpstr>
      <vt:lpstr> प्रत्येक पदार्थ सूक्ष्म कणांचा म्हणजे अणूंचा बनलेला असतो. प्रत्येक अणूमध्ये धन आणि ऋण प्रभार असलेले सूक्ष्म कण असतात.  त्यांची संख्या समान असते त्यामुळे त्यांच्या प्रभारांचा एकमेकांवर परिणाम होत नाही त्यामुळे अणूवर कोणताच प्रभार उरत नाही. प्रत्येक पदार्थातील अणूंची रचना आणि संख्या वेगळी असली तरी त्या त्या अणूतील धन व ऋण प्रभार एकमेकांना निष्क्रीय करतात, त्यामुळे पदार्थांवर सामान्यपणे कोणताच प्रभार नसतो.</vt:lpstr>
      <vt:lpstr> एबोनाईटची दांडी आणि लोकरी कापड, रेशमी कापड आणि काचेची दांडी असे पदार्थ एकमेकांवर घासल्यास काही ऋण कण एका पदार्थावरून दुस-या पदार्थावर जातात.  काचेच्या दांडीवरून ऋण कण रेशमी कापडावर जातात. लोकरी कापडावरून ऋण कण एबोनाईटच्या दांडीवर जातात, म्हणून काचेवर धन प्रभार आणि एबोनाईटवर ऋण प्रभार येतो.</vt:lpstr>
      <vt:lpstr> एका पदार्थावरून दुस-या पदार्थावर जाणा-या ऋण कणांना इलेक्ट्रॉन म्हणतात. धन प्रभारित कणांना प्रोटॉन म्हणतात.  एखादया प्रभार रहित वस्तूजवळ धन प्रभारित वस्तू आणली तर प्रभार रहित वस्तूकडील ऋण कण धन प्रभारित वस्तूकडे आकर्षिले जातात. त्यावेळी धनकण प्रतिकर्षित होतात. त्यामुळे प्रभार रहित वस्तूचे जे टोक धनप्रभारित वस्तूच्या जवळ आहे, तेथे ऋण कण जमा होतात. तर दुस-या टोकाकडे धन कण शिल्लक रहातात.</vt:lpstr>
      <vt:lpstr> अशा प्रकारे धनप्रभारित वस्तूच्या टोकाकडे विजातीय तर दूरच्या टोकाकडे सजातीय प्रभार अस्तित्वात येतो.  एक प्रभारित आणि एक प्रभार रहित अशा दोन वस्तू परस्परांजवळ आणल्यास प्रभार रहित वस्तूवर प्रभार अस्तित्वात येतो. विदयुत प्रभारांच्या अशा क्रियेला ‘विदयुत प्रवर्तन’ म्हणतात. </vt:lpstr>
      <vt:lpstr> आधी प्रभार रहित आणि नंतर प्रवर्तनाने प्रभारित झालेल्या वस्तू जवळून प्रभारित वस्तू दूर केल्यास त्या वस्तूतील मूळ कण पुन्हा आपल्या जागेवर जातात.  त्यावेळी वस्तूवर कोणताही प्रभार असत नाही. प्रवर्तताने निर्माण झालेला प्रभार प्रभारित वस्तू जवळ असेपर्यंतच टिकतो.</vt:lpstr>
      <vt:lpstr> स्थितिक विदयुत प्रभारासंबंधी प्रयोग करण्यासाठी ‘सुवर्णपत्र विदयुत दर्शी’ हे उपकरण वापरतात. यात पारदर्शक काचेचे भांडे, त्याच्या तोंडाशी घट्ट बसेल असे रबरी बूच आणि तांबे किंवा अॅल्युमिनियमचा दांडा यांचा समावेश असतो. काचेच्या भांड्याला रबरी बूच बसवलेले असते. त्या रबरीबुचाला मध्यभागी लहानसे छिद्र असते. या छिद्रातून तांबे किंवा अॅल्युमिनियमच्या दांड्याचा काही भाग काचेच्या भांड्यात गेलेला असतो.</vt:lpstr>
      <vt:lpstr> दांड्याच्या बाहेरील टोकाला एक धातूची चकती बसवलेली असते तर भांड्यातील टोकाला धातूचे अगदी पातळ, लहान उभे पत्रे किंवा पाने बसवलेली असतात.  एखादया वस्तूवर प्रभार आहे की नाही ते ओळखण्यासाठी मुख्यतः सुवर्णपत्र विदयुतदर्शीचा उपयोग करतात.</vt:lpstr>
      <vt:lpstr> एखादी प्रभार रहित वस्तू विदयुतदर्शीच्या तबकडी जवळ असल्यास सुवर्णपत्र विदयुत दर्शीच्या पत्रांमध्ये काहीच हालचाल घडत नाही.   एखादी ऋण प्रभारित वस्तू तबकडीजवळ आणल्यास तबकडीतील ऋण कण प्रतिकर्षणाने दूर दांडीच्या दुस-या टोकाकडे दोन्ही पत्रांकडे जातात.   दोन्ही पत्रांवर ऋण प्रभार आल्याने त्यांच्यात प्रतिकर्षण होऊन ती एकमेकांपासून दूर जातात.   प्रभारित वस्तू तबकडी पासून दूर नेल्यास ऋण कण मूळ जागी येतात. पत्रे मूळ स्थितीत म्हणजे एकमेकांजवळ येतात.</vt:lpstr>
      <vt:lpstr> तबकडीजवळ धन प्रभारित वस्तू आणल्यास त्या प्रभाराकडे दांड्यावरील ऋणकण आकर्षित होतात. त्यामुळे दांडीच्या दुस-या टोकाकडील पत्रांवर धन कण शिल्लक राहतात. ते सजातीय असल्याने त्यांच्यात प्रतिकर्षण होऊन पत्रे दूर जातात. प्रभारित वस्तू तबकडीपासून दूर नेल्यास ऋण कण मूळ जागी जातात, पत्रे एकमेकांजवळ  येतात. प्रवर्तनामध्ये ऋण कण आपली मूळ जागा सोडून हालचाल करू शकतात. धन कण आपली जागा सोडत नाहीत. </vt:lpstr>
      <vt:lpstr> पावसाळ्यात वीज पडून उंच इमारतींचे नुकसान होऊ शकते. ते टाळण्यासाठी इमारतींवर तडित वाहक बसवतात. तडित वाहक तांब्यापासून बनवितात, तो टोकदार असतो. त्याला तांब्याची जाड पट्टी बसवून पट्टीचे दुसरे टोक इमारतीच्या तळमजल्या पर्यंत नेऊन तेथून जमिनीत पुरतात. वीज कोसळल्यास ती टोकदार तडित वाहकाकडे आकर्षिली जाते, तेथून तांब्याच्या पट्टीतून जमिनीत वाहून नेली जाते आणि वीजेमुळे इमारतीचे होणारे नुकसान टळते.</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àmÊ`m§Mm {Zdmam</dc:title>
  <dc:creator>Admin</dc:creator>
  <cp:lastModifiedBy>Admin</cp:lastModifiedBy>
  <cp:revision>145</cp:revision>
  <dcterms:created xsi:type="dcterms:W3CDTF">2013-08-07T11:34:09Z</dcterms:created>
  <dcterms:modified xsi:type="dcterms:W3CDTF">2014-02-24T11:27:53Z</dcterms:modified>
</cp:coreProperties>
</file>